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4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Административная ответственность несовершеннолетних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Мелкое хулиганство</a:t>
            </a:r>
          </a:p>
        </p:txBody>
      </p:sp>
      <p:pic>
        <p:nvPicPr>
          <p:cNvPr id="4" name="Содержимое 3" descr="24811862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403475" y="2150364"/>
            <a:ext cx="4572000" cy="339547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8272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Несовершеннолетние могут быть привлечены к административной ответственности: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857364"/>
            <a:ext cx="7772400" cy="416243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Умышленные уничтожение либо повреждение чужого имущества</a:t>
            </a:r>
          </a:p>
          <a:p>
            <a:r>
              <a:rPr lang="ru-RU" dirty="0"/>
              <a:t>Присвоение найденного имущества</a:t>
            </a:r>
          </a:p>
          <a:p>
            <a:r>
              <a:rPr lang="ru-RU" dirty="0"/>
              <a:t>Разведение костров в запрещенных местах</a:t>
            </a:r>
          </a:p>
          <a:p>
            <a:r>
              <a:rPr lang="ru-RU" dirty="0"/>
              <a:t>Незаконные посев и (или) выращивание растений либо грибов, содержащих наркотические средства или психотропные вещества</a:t>
            </a:r>
          </a:p>
          <a:p>
            <a:r>
              <a:rPr lang="ru-RU" dirty="0"/>
              <a:t>Хранение и распространение порнографических материалов или предметов порнографического характера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Курение (потребление) табачных изделий в запрещенных местах</a:t>
            </a:r>
          </a:p>
          <a:p>
            <a:r>
              <a:rPr lang="ru-RU" dirty="0"/>
              <a:t> Незаконные действия по отношению к государственным символам Республики Беларусь</a:t>
            </a:r>
          </a:p>
          <a:p>
            <a:r>
              <a:rPr lang="ru-RU" dirty="0"/>
              <a:t>Распространение произведений, пропагандирующих культ насилия и жестокости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928662" y="428604"/>
            <a:ext cx="3749040" cy="5572132"/>
          </a:xfrm>
        </p:spPr>
        <p:txBody>
          <a:bodyPr/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«Один из самых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обычных и ведущих к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самым большим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бедствиям соблазнов,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есть соблазн словами: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«Все так делают». </a:t>
            </a:r>
          </a:p>
          <a:p>
            <a:pPr>
              <a:buNone/>
            </a:pPr>
            <a:endParaRPr lang="ru-RU" dirty="0"/>
          </a:p>
          <a:p>
            <a:pPr algn="r">
              <a:buNone/>
            </a:pPr>
            <a:r>
              <a:rPr lang="ru-RU" dirty="0"/>
              <a:t>Л.Н. Толстого</a:t>
            </a:r>
          </a:p>
        </p:txBody>
      </p:sp>
      <p:pic>
        <p:nvPicPr>
          <p:cNvPr id="8" name="Содержимое 7" descr="tolstoyln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933950" y="500043"/>
            <a:ext cx="3749675" cy="421484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29684" cy="392909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Административная ответственность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вид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ответственности, заключающейся в применении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административного взыскания к физическому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лицу, совершившему административное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правонарушение и подлежащему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административной ответственности в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соответствии с законодательством РБ.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2" name="Содержимое 11" descr="000020_1624614508_447658_big_d_850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00364" y="3857628"/>
            <a:ext cx="2628898" cy="247222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Виды административных правонарушений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административные проступки</a:t>
            </a:r>
          </a:p>
          <a:p>
            <a:r>
              <a:rPr lang="ru-RU" dirty="0"/>
              <a:t>значительные административные правонарушения </a:t>
            </a:r>
          </a:p>
          <a:p>
            <a:r>
              <a:rPr lang="ru-RU" dirty="0"/>
              <a:t>грубые административные правонарушения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868478"/>
          </a:xfrm>
        </p:spPr>
        <p:txBody>
          <a:bodyPr>
            <a:normAutofit/>
          </a:bodyPr>
          <a:lstStyle/>
          <a:p>
            <a:r>
              <a:rPr lang="ru-RU" sz="2800" b="1" dirty="0"/>
              <a:t>Умышленное причинение телесного повреждения и иные насильственные действия либо нарушение защитного предписания</a:t>
            </a:r>
            <a:br>
              <a:rPr lang="ru-RU" sz="2800" dirty="0"/>
            </a:br>
            <a:endParaRPr lang="ru-RU" sz="2800" b="1" dirty="0"/>
          </a:p>
        </p:txBody>
      </p:sp>
      <p:pic>
        <p:nvPicPr>
          <p:cNvPr id="4" name="Содержимое 3" descr="30713_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45656" y="2143125"/>
            <a:ext cx="5824113" cy="38766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Оскорбление</a:t>
            </a:r>
          </a:p>
        </p:txBody>
      </p:sp>
      <p:pic>
        <p:nvPicPr>
          <p:cNvPr id="4" name="Содержимое 3" descr="364d3e3eb7ae9c8c51d41ec27e44de8c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17625" y="1600200"/>
            <a:ext cx="6743700" cy="44958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Мелкое хищение          </a:t>
            </a:r>
          </a:p>
        </p:txBody>
      </p:sp>
      <p:pic>
        <p:nvPicPr>
          <p:cNvPr id="4" name="Содержимое 3" descr="48bb8db937c767964b4e63b7f6d4f9ff.jf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93208" y="1600200"/>
            <a:ext cx="7992533" cy="44958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Умышленные уничтожение либо повреждение чужого имущества</a:t>
            </a:r>
          </a:p>
        </p:txBody>
      </p:sp>
      <p:pic>
        <p:nvPicPr>
          <p:cNvPr id="4" name="Содержимое 3" descr="81728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12775" y="1724818"/>
            <a:ext cx="8153400" cy="42465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Жестокое обращение с животным или избавление от животного</a:t>
            </a:r>
          </a:p>
        </p:txBody>
      </p:sp>
      <p:pic>
        <p:nvPicPr>
          <p:cNvPr id="4" name="Содержимое 3" descr="Dog_Cag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87677" y="1600200"/>
            <a:ext cx="8003596" cy="44958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42</TotalTime>
  <Words>153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Административная ответственность несовершеннолетних</vt:lpstr>
      <vt:lpstr>Презентация PowerPoint</vt:lpstr>
      <vt:lpstr>Административная ответственность – вид ответственности, заключающейся в применении административного взыскания к физическому лицу, совершившему административное правонарушение и подлежащему административной ответственности в соответствии с законодательством РБ. </vt:lpstr>
      <vt:lpstr>Виды административных правонарушений</vt:lpstr>
      <vt:lpstr>Умышленное причинение телесного повреждения и иные насильственные действия либо нарушение защитного предписания </vt:lpstr>
      <vt:lpstr>Оскорбление</vt:lpstr>
      <vt:lpstr>Мелкое хищение          </vt:lpstr>
      <vt:lpstr>Умышленные уничтожение либо повреждение чужого имущества</vt:lpstr>
      <vt:lpstr>Жестокое обращение с животным или избавление от животного</vt:lpstr>
      <vt:lpstr>Мелкое хулиганство</vt:lpstr>
      <vt:lpstr>Несовершеннолетние могут быть привлечены к административной ответственности: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Административная ответственность несовершеннолетних</dc:title>
  <dc:creator>Sila</dc:creator>
  <cp:lastModifiedBy>lerunkr@gmail.com</cp:lastModifiedBy>
  <cp:revision>7</cp:revision>
  <dcterms:created xsi:type="dcterms:W3CDTF">2021-12-17T18:20:16Z</dcterms:created>
  <dcterms:modified xsi:type="dcterms:W3CDTF">2023-01-01T10:31:16Z</dcterms:modified>
</cp:coreProperties>
</file>