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6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296" y="-6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03.03.2021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03.03.2021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03.03.2021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03.03.2021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644008" y="370399"/>
            <a:ext cx="4320480" cy="255454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200" b="1" dirty="0" smtClean="0"/>
              <a:t>Здравствуйте ребята! Давайте улыбнемся друг другу, как это солнышко улыбается нам!</a:t>
            </a:r>
            <a:endParaRPr lang="ru-RU" sz="3200" b="1" dirty="0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924944"/>
            <a:ext cx="4288643" cy="36882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42496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907704" y="3433864"/>
            <a:ext cx="6336704" cy="2308324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400" b="1" dirty="0"/>
              <a:t>Сохранение дружбы – это важнейшее качество человека. Ребята берегите и цените друг друга! Никогда не оставляйте друга в беде. Я желаю каждому из вас верного и настоящего друга, умейте дорожить дружбой.</a:t>
            </a:r>
          </a:p>
        </p:txBody>
      </p:sp>
    </p:spTree>
    <p:extLst>
      <p:ext uri="{BB962C8B-B14F-4D97-AF65-F5344CB8AC3E}">
        <p14:creationId xmlns:p14="http://schemas.microsoft.com/office/powerpoint/2010/main" val="694717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2304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51520" y="404664"/>
            <a:ext cx="3121047" cy="92333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ЗАГАДКА: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635896" y="513700"/>
            <a:ext cx="3347864" cy="3108543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800" b="1" dirty="0"/>
              <a:t>Дождик с Солнцем смастерил</a:t>
            </a:r>
          </a:p>
          <a:p>
            <a:r>
              <a:rPr lang="ru-RU" sz="2800" b="1" dirty="0"/>
              <a:t>Мост высокий без перил.</a:t>
            </a:r>
          </a:p>
          <a:p>
            <a:r>
              <a:rPr lang="ru-RU" sz="2800" b="1" dirty="0"/>
              <a:t>От чудесного моста,</a:t>
            </a:r>
          </a:p>
          <a:p>
            <a:r>
              <a:rPr lang="ru-RU" sz="2800" b="1" dirty="0"/>
              <a:t>Всему миру красота.</a:t>
            </a: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3789040"/>
            <a:ext cx="4286250" cy="2933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62323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07504" y="2820404"/>
            <a:ext cx="8848346" cy="2585323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Тема нашего классного часа </a:t>
            </a:r>
          </a:p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«Человек без друзей, </a:t>
            </a:r>
          </a:p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что дерево без корней»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807832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048"/>
            <a:ext cx="9396536" cy="7194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33456" y="332656"/>
            <a:ext cx="3906496" cy="4678204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000" b="1" dirty="0"/>
              <a:t>Дружба – это тёплый ветер,</a:t>
            </a:r>
          </a:p>
          <a:p>
            <a:r>
              <a:rPr lang="ru-RU" sz="2000" b="1" dirty="0"/>
              <a:t>Дружба – это светлый мир,</a:t>
            </a:r>
          </a:p>
          <a:p>
            <a:r>
              <a:rPr lang="ru-RU" sz="2000" b="1" dirty="0"/>
              <a:t>Дружба – солнце на рассвете,</a:t>
            </a:r>
          </a:p>
          <a:p>
            <a:r>
              <a:rPr lang="ru-RU" sz="2000" b="1" dirty="0"/>
              <a:t>Для души весёлый пир</a:t>
            </a:r>
            <a:r>
              <a:rPr lang="ru-RU" sz="2000" b="1" dirty="0" smtClean="0"/>
              <a:t>.</a:t>
            </a:r>
          </a:p>
          <a:p>
            <a:r>
              <a:rPr lang="ru-RU" sz="2000" b="1" dirty="0"/>
              <a:t>Дружба – это только счастье,</a:t>
            </a:r>
          </a:p>
          <a:p>
            <a:r>
              <a:rPr lang="ru-RU" sz="2000" b="1" dirty="0"/>
              <a:t>Дружба – у людей одна.</a:t>
            </a:r>
          </a:p>
          <a:p>
            <a:r>
              <a:rPr lang="ru-RU" sz="2000" b="1" dirty="0"/>
              <a:t>С дружбой</a:t>
            </a:r>
          </a:p>
          <a:p>
            <a:r>
              <a:rPr lang="ru-RU" sz="2000" b="1" dirty="0"/>
              <a:t>не страшны ненастья,</a:t>
            </a:r>
          </a:p>
          <a:p>
            <a:r>
              <a:rPr lang="ru-RU" sz="2000" b="1" dirty="0"/>
              <a:t>С дружбой –</a:t>
            </a:r>
          </a:p>
          <a:p>
            <a:r>
              <a:rPr lang="ru-RU" sz="2000" b="1" dirty="0"/>
              <a:t>жизнь весной полна.</a:t>
            </a:r>
          </a:p>
          <a:p>
            <a:r>
              <a:rPr lang="ru-RU" sz="2000" b="1" dirty="0"/>
              <a:t>Друг разделит боль и радость,</a:t>
            </a:r>
          </a:p>
          <a:p>
            <a:r>
              <a:rPr lang="ru-RU" sz="2000" b="1" dirty="0"/>
              <a:t>Друг поддержит и спасёт.</a:t>
            </a:r>
          </a:p>
          <a:p>
            <a:r>
              <a:rPr lang="ru-RU" sz="2000" b="1" dirty="0"/>
              <a:t>С другом – даже злая слабость</a:t>
            </a:r>
          </a:p>
          <a:p>
            <a:r>
              <a:rPr lang="ru-RU" sz="2000" b="1" dirty="0"/>
              <a:t>В миг растает и уйдет.</a:t>
            </a:r>
          </a:p>
          <a:p>
            <a:endParaRPr lang="ru-RU" dirty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08917" y="1700808"/>
            <a:ext cx="4735083" cy="26642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85886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99" y="11994"/>
            <a:ext cx="9113501" cy="68460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23528" y="260648"/>
            <a:ext cx="609205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ИГРА « Мы вместе»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23528" y="1328295"/>
            <a:ext cx="3240360" cy="3108543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800" b="1" dirty="0" smtClean="0"/>
              <a:t>ПРАВИЛА:</a:t>
            </a:r>
          </a:p>
          <a:p>
            <a:pPr marL="342900" indent="-342900">
              <a:buAutoNum type="arabicPeriod"/>
            </a:pPr>
            <a:r>
              <a:rPr lang="ru-RU" sz="2800" b="1" dirty="0" smtClean="0"/>
              <a:t>Разбиться на пару с другом</a:t>
            </a:r>
          </a:p>
          <a:p>
            <a:pPr marL="342900" indent="-342900">
              <a:buAutoNum type="arabicPeriod"/>
            </a:pPr>
            <a:r>
              <a:rPr lang="ru-RU" sz="2800" b="1" dirty="0"/>
              <a:t> </a:t>
            </a:r>
            <a:r>
              <a:rPr lang="ru-RU" sz="2800" b="1" dirty="0" smtClean="0"/>
              <a:t>Показать жестами, что вы любите делать вместе</a:t>
            </a: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5755" y="1916832"/>
            <a:ext cx="4819650" cy="4476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69262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-421206" y="116632"/>
            <a:ext cx="9801679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Разрешение нравственных ситуаций </a:t>
            </a:r>
            <a:endParaRPr lang="ru-RU" sz="4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5435" y="1772814"/>
            <a:ext cx="2520280" cy="26042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225435" y="1296855"/>
            <a:ext cx="2160240" cy="40011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000" b="1" dirty="0" smtClean="0"/>
              <a:t>Ссора друзей</a:t>
            </a:r>
            <a:endParaRPr lang="ru-RU" sz="2000" b="1" dirty="0"/>
          </a:p>
        </p:txBody>
      </p:sp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69963" y="1712519"/>
            <a:ext cx="2523199" cy="27248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2745715" y="849484"/>
            <a:ext cx="2748626" cy="1015663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000" b="1" dirty="0" smtClean="0"/>
              <a:t>Поделился игрушкой с другом, а он нечаянно сломал</a:t>
            </a:r>
            <a:endParaRPr lang="ru-RU" sz="2000" b="1" dirty="0"/>
          </a:p>
        </p:txBody>
      </p:sp>
      <p:pic>
        <p:nvPicPr>
          <p:cNvPr id="6150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19872" y="2204864"/>
            <a:ext cx="2976864" cy="21034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5940152" y="989078"/>
            <a:ext cx="2736304" cy="1015663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000" b="1" dirty="0" smtClean="0"/>
              <a:t>Друг не сделал домашнее задание и просит списать</a:t>
            </a:r>
            <a:endParaRPr lang="ru-RU" sz="2000" b="1" dirty="0"/>
          </a:p>
        </p:txBody>
      </p:sp>
    </p:spTree>
    <p:extLst>
      <p:ext uri="{BB962C8B-B14F-4D97-AF65-F5344CB8AC3E}">
        <p14:creationId xmlns:p14="http://schemas.microsoft.com/office/powerpoint/2010/main" val="350373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31" y="-165032"/>
            <a:ext cx="9359900" cy="70323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4399275" y="905290"/>
            <a:ext cx="4791431" cy="4401205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4000" b="1" dirty="0"/>
              <a:t>Знай, мой друг, вражде и дружбе цену</a:t>
            </a:r>
          </a:p>
          <a:p>
            <a:r>
              <a:rPr lang="ru-RU" sz="4000" b="1" dirty="0" smtClean="0"/>
              <a:t>На </a:t>
            </a:r>
            <a:r>
              <a:rPr lang="ru-RU" sz="4000" b="1" dirty="0"/>
              <a:t>земле друзей не так уж много,</a:t>
            </a:r>
          </a:p>
          <a:p>
            <a:r>
              <a:rPr lang="ru-RU" sz="4000" b="1" dirty="0"/>
              <a:t>Опасайтесь потерять друзей.</a:t>
            </a:r>
          </a:p>
        </p:txBody>
      </p:sp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268760"/>
            <a:ext cx="4041693" cy="36742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72223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2926"/>
            <a:ext cx="9252520" cy="70314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203848" y="188640"/>
            <a:ext cx="509431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«Друга ищи, а нашел – береги!» Как можно сберечь дружбу?</a:t>
            </a:r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2343853"/>
            <a:ext cx="3471314" cy="23178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4005064"/>
            <a:ext cx="3142167" cy="24482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82726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2127"/>
            <a:ext cx="9144000" cy="68701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467544" y="232077"/>
            <a:ext cx="6984776" cy="923330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РЕФЛЕКСИЯ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211960" y="1423923"/>
            <a:ext cx="4536504" cy="156966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400" b="1" dirty="0" smtClean="0"/>
              <a:t>ЗЕЛЕНЫЙ КРУЖОК- КЛАССНЫЙ ЧАС ПОНРАВИЛСЯ</a:t>
            </a:r>
          </a:p>
          <a:p>
            <a:r>
              <a:rPr lang="ru-RU" sz="2400" b="1" dirty="0" smtClean="0"/>
              <a:t>КРАСНЫЙ КРУЖОК- КЛАССНЫЙ ЧАС НЕ ПОНРАВИЛСЯ</a:t>
            </a:r>
            <a:endParaRPr lang="ru-RU" sz="2400" b="1" dirty="0"/>
          </a:p>
        </p:txBody>
      </p:sp>
      <p:sp>
        <p:nvSpPr>
          <p:cNvPr id="5" name="Овал 4"/>
          <p:cNvSpPr/>
          <p:nvPr/>
        </p:nvSpPr>
        <p:spPr>
          <a:xfrm>
            <a:off x="168660" y="1450387"/>
            <a:ext cx="1512168" cy="1497652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2051720" y="1464954"/>
            <a:ext cx="1512168" cy="148759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0801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66</TotalTime>
  <Words>244</Words>
  <Application>Microsoft Office PowerPoint</Application>
  <PresentationFormat>Экран (4:3)</PresentationFormat>
  <Paragraphs>39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Margo</dc:creator>
  <cp:lastModifiedBy>Margo</cp:lastModifiedBy>
  <cp:revision>8</cp:revision>
  <dcterms:created xsi:type="dcterms:W3CDTF">2020-10-01T09:25:52Z</dcterms:created>
  <dcterms:modified xsi:type="dcterms:W3CDTF">2021-03-03T15:05:32Z</dcterms:modified>
</cp:coreProperties>
</file>