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9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7" y="-8928"/>
            <a:ext cx="9132123" cy="6866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3716" y="116632"/>
            <a:ext cx="7344816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Речевая гимнастика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7560840" cy="25545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Подорожник по дороге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Собирал прохожий строгий.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Выбирал себе прохожий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Подорожник подороже.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68145"/>
            <a:ext cx="5480482" cy="28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41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0" y="0"/>
            <a:ext cx="91084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10410"/>
            <a:ext cx="3600400" cy="4887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4464496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9350" y="311669"/>
            <a:ext cx="396044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А.Л.БАРТО «РАЗЛУКА»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446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0" y="0"/>
            <a:ext cx="91084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88640"/>
            <a:ext cx="561662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ФИЗМИНУТКА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24744"/>
            <a:ext cx="8208912" cy="5509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Мы сначала всем в ответ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Головой покрутим: нет! (Вращение головой.)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Энергично, как всегда, головой покажем: да! (Подбородок прижимать к груди, затем запрокидывать голову назад.)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Раз, два, три — вперёд наклон,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Раз, два, три — теперь назад!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Головой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качает слон —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Он зарядку делать рад! (Подбородок к груди, затем голову запрокинуть назад.)</a:t>
            </a:r>
          </a:p>
        </p:txBody>
      </p:sp>
    </p:spTree>
    <p:extLst>
      <p:ext uri="{BB962C8B-B14F-4D97-AF65-F5344CB8AC3E}">
        <p14:creationId xmlns:p14="http://schemas.microsoft.com/office/powerpoint/2010/main" val="1518106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0" y="0"/>
            <a:ext cx="91084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4194254" cy="395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92895"/>
            <a:ext cx="4122246" cy="402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32656"/>
            <a:ext cx="5616624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А.Л.БАРТО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«В ТЕАТРЕ».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126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707527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ДОМАШНЕЕ ЗАДАНИЕ: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484784"/>
            <a:ext cx="7416824" cy="48320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МАЛЬЧИКАМ ВЫУЧИТЬ СТИХОТВОРЕНИЕ «РАЗЛУКА» А.Л.БАРТО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ДЕВОЧКАМ ВЫУЧИТЬ СТИХОТВОРЕНИЕ 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«В ТЕАТРЕ» А.Л. БАРТО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310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569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188640"/>
            <a:ext cx="4248472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РЕФЛЕКСИЯ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45" y="1412776"/>
            <a:ext cx="795775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Что я изучал(а) сегодня на уроке…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9645" y="2276872"/>
            <a:ext cx="790242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Мне понравилось произведение…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9645" y="3068960"/>
            <a:ext cx="8844843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уроке я работал(а) активно/Пассивно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734" y="3789040"/>
            <a:ext cx="815370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Мое настроение стало хуже/лучше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41698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141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Margo</dc:creator>
  <cp:lastModifiedBy>Margo</cp:lastModifiedBy>
  <cp:revision>5</cp:revision>
  <dcterms:created xsi:type="dcterms:W3CDTF">2021-03-10T15:57:26Z</dcterms:created>
  <dcterms:modified xsi:type="dcterms:W3CDTF">2021-03-10T16:44:04Z</dcterms:modified>
</cp:coreProperties>
</file>