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4638" autoAdjust="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099201-5FCC-4616-AA9B-75573685A346}" type="datetimeFigureOut">
              <a:rPr lang="ru-RU" smtClean="0"/>
              <a:pPr/>
              <a:t>22.11.2022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551C4E-5EB9-4299-85EE-5211589E43E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551C4E-5EB9-4299-85EE-5211589E43ED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3BAA8A22-09AC-4E97-A61C-478C82C3ADC6}" type="datetimeFigureOut">
              <a:rPr lang="ru-RU" smtClean="0"/>
              <a:pPr/>
              <a:t>22.11.2022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C764046D-71EE-45F3-8341-2B20A004A7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AA8A22-09AC-4E97-A61C-478C82C3ADC6}" type="datetimeFigureOut">
              <a:rPr lang="ru-RU" smtClean="0"/>
              <a:pPr/>
              <a:t>22.11.2022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64046D-71EE-45F3-8341-2B20A004A7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3BAA8A22-09AC-4E97-A61C-478C82C3ADC6}" type="datetimeFigureOut">
              <a:rPr lang="ru-RU" smtClean="0"/>
              <a:pPr/>
              <a:t>22.11.2022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C764046D-71EE-45F3-8341-2B20A004A7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AA8A22-09AC-4E97-A61C-478C82C3ADC6}" type="datetimeFigureOut">
              <a:rPr lang="ru-RU" smtClean="0"/>
              <a:pPr/>
              <a:t>22.11.2022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64046D-71EE-45F3-8341-2B20A004A7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3BAA8A22-09AC-4E97-A61C-478C82C3ADC6}" type="datetimeFigureOut">
              <a:rPr lang="ru-RU" smtClean="0"/>
              <a:pPr/>
              <a:t>22.11.2022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C764046D-71EE-45F3-8341-2B20A004A7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AA8A22-09AC-4E97-A61C-478C82C3ADC6}" type="datetimeFigureOut">
              <a:rPr lang="ru-RU" smtClean="0"/>
              <a:pPr/>
              <a:t>22.11.2022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64046D-71EE-45F3-8341-2B20A004A7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AA8A22-09AC-4E97-A61C-478C82C3ADC6}" type="datetimeFigureOut">
              <a:rPr lang="ru-RU" smtClean="0"/>
              <a:pPr/>
              <a:t>22.11.2022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64046D-71EE-45F3-8341-2B20A004A7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AA8A22-09AC-4E97-A61C-478C82C3ADC6}" type="datetimeFigureOut">
              <a:rPr lang="ru-RU" smtClean="0"/>
              <a:pPr/>
              <a:t>22.11.2022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64046D-71EE-45F3-8341-2B20A004A7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3BAA8A22-09AC-4E97-A61C-478C82C3ADC6}" type="datetimeFigureOut">
              <a:rPr lang="ru-RU" smtClean="0"/>
              <a:pPr/>
              <a:t>22.11.2022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64046D-71EE-45F3-8341-2B20A004A7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AA8A22-09AC-4E97-A61C-478C82C3ADC6}" type="datetimeFigureOut">
              <a:rPr lang="ru-RU" smtClean="0"/>
              <a:pPr/>
              <a:t>22.11.2022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64046D-71EE-45F3-8341-2B20A004A7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AA8A22-09AC-4E97-A61C-478C82C3ADC6}" type="datetimeFigureOut">
              <a:rPr lang="ru-RU" smtClean="0"/>
              <a:pPr/>
              <a:t>22.11.2022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64046D-71EE-45F3-8341-2B20A004A74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3BAA8A22-09AC-4E97-A61C-478C82C3ADC6}" type="datetimeFigureOut">
              <a:rPr lang="ru-RU" smtClean="0"/>
              <a:pPr/>
              <a:t>22.11.2022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C764046D-71EE-45F3-8341-2B20A004A74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43808" y="1196752"/>
            <a:ext cx="5105400" cy="2868168"/>
          </a:xfrm>
        </p:spPr>
        <p:txBody>
          <a:bodyPr/>
          <a:lstStyle/>
          <a:p>
            <a:pPr algn="ctr"/>
            <a:r>
              <a:rPr lang="ru-RU" dirty="0" smtClean="0"/>
              <a:t>проект на тему: «Разнообразие природы родного края»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419872" y="4581128"/>
            <a:ext cx="5114778" cy="2088232"/>
          </a:xfrm>
        </p:spPr>
        <p:txBody>
          <a:bodyPr>
            <a:normAutofit/>
          </a:bodyPr>
          <a:lstStyle/>
          <a:p>
            <a:r>
              <a:rPr lang="ru-RU" dirty="0" smtClean="0"/>
              <a:t>Выполнил ученик</a:t>
            </a:r>
            <a:br>
              <a:rPr lang="ru-RU" dirty="0" smtClean="0"/>
            </a:br>
            <a:r>
              <a:rPr lang="ru-RU" dirty="0" smtClean="0"/>
              <a:t>3Б класса СОШ№24</a:t>
            </a:r>
            <a:br>
              <a:rPr lang="ru-RU" dirty="0" smtClean="0"/>
            </a:br>
            <a:r>
              <a:rPr lang="ru-RU" dirty="0" smtClean="0"/>
              <a:t>Савин Семён</a:t>
            </a:r>
          </a:p>
          <a:p>
            <a:endParaRPr lang="ru-RU" dirty="0" smtClean="0"/>
          </a:p>
          <a:p>
            <a:pPr algn="ctr"/>
            <a:r>
              <a:rPr lang="ru-RU" dirty="0" smtClean="0"/>
              <a:t>г. Йошкар-Ола 2022 год</a:t>
            </a:r>
            <a:endParaRPr lang="ru-RU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5148064" y="692696"/>
            <a:ext cx="3670034" cy="5544616"/>
          </a:xfrm>
        </p:spPr>
        <p:txBody>
          <a:bodyPr/>
          <a:lstStyle/>
          <a:p>
            <a:r>
              <a:rPr lang="ru-RU" sz="2400" dirty="0" smtClean="0"/>
              <a:t>Край в котором я живу – Республика Марий Эл. Марий Эл расположена на востоке Восточно-Европейской равнины, в среднем течении реки Волга. Большая часть республики находится в левобережье Волги. </a:t>
            </a:r>
            <a:br>
              <a:rPr lang="ru-RU" sz="2400" dirty="0" smtClean="0"/>
            </a:br>
            <a:r>
              <a:rPr lang="ru-RU" sz="2400" dirty="0" smtClean="0"/>
              <a:t>Наша республика поражает воображение многообразием своих природных красот. В Марий Эл много рек, озёр, болот и лесов</a:t>
            </a:r>
            <a:r>
              <a:rPr lang="ru-RU" dirty="0" smtClean="0"/>
              <a:t>. </a:t>
            </a:r>
            <a:endParaRPr lang="ru-RU" dirty="0"/>
          </a:p>
        </p:txBody>
      </p:sp>
      <p:pic>
        <p:nvPicPr>
          <p:cNvPr id="7" name="Рисунок 6" descr="X3Rd6BjLTE4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16758" r="16758"/>
          <a:stretch>
            <a:fillRect/>
          </a:stretch>
        </p:blipFill>
        <p:spPr>
          <a:xfrm>
            <a:off x="827088" y="1052513"/>
            <a:ext cx="4206875" cy="4206875"/>
          </a:xfrm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57200" y="548680"/>
            <a:ext cx="7239000" cy="590705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200" dirty="0" smtClean="0"/>
              <a:t>На западе республики Волга принимает крупный приток –Ветлугу. Так же у нас есть ещё несколько крупных рек: Малая </a:t>
            </a:r>
            <a:r>
              <a:rPr lang="ru-RU" sz="3200" dirty="0" err="1" smtClean="0"/>
              <a:t>Кокшага</a:t>
            </a:r>
            <a:r>
              <a:rPr lang="ru-RU" sz="3200" dirty="0" smtClean="0"/>
              <a:t>, Большая </a:t>
            </a:r>
            <a:r>
              <a:rPr lang="ru-RU" sz="3200" dirty="0" err="1" smtClean="0"/>
              <a:t>Кокшага</a:t>
            </a:r>
            <a:r>
              <a:rPr lang="ru-RU" sz="3200" dirty="0" smtClean="0"/>
              <a:t>, </a:t>
            </a:r>
            <a:r>
              <a:rPr lang="ru-RU" sz="3200" dirty="0" err="1" smtClean="0"/>
              <a:t>Рутка</a:t>
            </a:r>
            <a:r>
              <a:rPr lang="ru-RU" sz="3200" dirty="0" smtClean="0"/>
              <a:t>, Большая </a:t>
            </a:r>
            <a:r>
              <a:rPr lang="ru-RU" sz="3200" dirty="0" err="1" smtClean="0"/>
              <a:t>Ошла</a:t>
            </a:r>
            <a:r>
              <a:rPr lang="ru-RU" sz="3200" dirty="0" smtClean="0"/>
              <a:t>, Большой </a:t>
            </a:r>
            <a:r>
              <a:rPr lang="ru-RU" sz="3200" dirty="0" err="1" smtClean="0"/>
              <a:t>Кундыш</a:t>
            </a:r>
            <a:r>
              <a:rPr lang="ru-RU" sz="3200" dirty="0" smtClean="0"/>
              <a:t>, Малая Юнга, Сура, Сундырь. На Волге в пределах республики расположены </a:t>
            </a:r>
            <a:r>
              <a:rPr lang="ru-RU" sz="3200" dirty="0" err="1" smtClean="0"/>
              <a:t>Чебоксарское</a:t>
            </a:r>
            <a:r>
              <a:rPr lang="ru-RU" sz="3200" dirty="0" smtClean="0"/>
              <a:t> и Куйбышевское водохранилища.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1648667096_38-vsegda-pomnim-com-p-reka-ilet-marii-el-foto-3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260649"/>
            <a:ext cx="3888432" cy="258909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95536" y="2420888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Река Илеть</a:t>
            </a:r>
            <a:endParaRPr lang="ru-RU" dirty="0"/>
          </a:p>
        </p:txBody>
      </p:sp>
      <p:pic>
        <p:nvPicPr>
          <p:cNvPr id="5" name="Рисунок 4" descr="1648665083_50-vsegda-pomnim-com-p-techet-reka-volga-foto-5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95936" y="1988840"/>
            <a:ext cx="3995936" cy="224771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076056" y="1772816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Река Волга</a:t>
            </a:r>
          </a:p>
        </p:txBody>
      </p:sp>
      <p:pic>
        <p:nvPicPr>
          <p:cNvPr id="7" name="Рисунок 6" descr="1662044465_5-funart-pro-p-reka-malaya-kokshaga-krasivo-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83568" y="4005064"/>
            <a:ext cx="3814021" cy="253632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259632" y="6165304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Малая </a:t>
            </a:r>
            <a:r>
              <a:rPr lang="ru-RU" dirty="0" err="1" smtClean="0">
                <a:solidFill>
                  <a:schemeClr val="bg1"/>
                </a:solidFill>
              </a:rPr>
              <a:t>Кокшага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одзаголовок 7"/>
          <p:cNvSpPr>
            <a:spLocks noGrp="1"/>
          </p:cNvSpPr>
          <p:nvPr>
            <p:ph type="subTitle" idx="1"/>
          </p:nvPr>
        </p:nvSpPr>
        <p:spPr>
          <a:xfrm>
            <a:off x="2699792" y="188640"/>
            <a:ext cx="6444208" cy="3312368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Республика Марий Эл расположена в подтаёжной зоне, где преимущественно расположились смешанные леса. В них растут: сосны, пихты, ели, берёзы, осины, дубы, липы, клёны, вязы, ивы.</a:t>
            </a:r>
          </a:p>
          <a:p>
            <a:pPr algn="ctr"/>
            <a:r>
              <a:rPr lang="ru-RU" dirty="0" smtClean="0"/>
              <a:t>Также у нас имеются особо охраняемые </a:t>
            </a:r>
            <a:r>
              <a:rPr lang="ru-RU" dirty="0" err="1" smtClean="0"/>
              <a:t>терриеории</a:t>
            </a:r>
            <a:r>
              <a:rPr lang="ru-RU" dirty="0" smtClean="0"/>
              <a:t> – национальный парк Марий </a:t>
            </a:r>
            <a:r>
              <a:rPr lang="ru-RU" dirty="0" err="1" smtClean="0"/>
              <a:t>Чодра</a:t>
            </a:r>
            <a:r>
              <a:rPr lang="ru-RU" dirty="0" smtClean="0"/>
              <a:t> и заповедник Большая </a:t>
            </a:r>
            <a:r>
              <a:rPr lang="ru-RU" dirty="0" err="1" smtClean="0"/>
              <a:t>Кокшага</a:t>
            </a:r>
            <a:r>
              <a:rPr lang="ru-RU" dirty="0" smtClean="0"/>
              <a:t>.</a:t>
            </a:r>
            <a:br>
              <a:rPr lang="ru-RU" dirty="0" smtClean="0"/>
            </a:br>
            <a:r>
              <a:rPr lang="ru-RU" dirty="0" smtClean="0"/>
              <a:t>Богаты наши леса ягодами и грибами.</a:t>
            </a:r>
            <a:endParaRPr lang="ru-RU" dirty="0"/>
          </a:p>
        </p:txBody>
      </p:sp>
      <p:pic>
        <p:nvPicPr>
          <p:cNvPr id="3" name="Рисунок 2" descr="1648922112_8-vsegda-pomnim-com-p-lesa-marii-el-foto-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67744" y="3284984"/>
            <a:ext cx="5112568" cy="340837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4664"/>
            <a:ext cx="7239000" cy="605107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200" dirty="0" smtClean="0"/>
              <a:t>В наших лесах проживают опасные хищные звери: волки, лисы, медведи. Иногда встречаются лисы.</a:t>
            </a:r>
            <a:br>
              <a:rPr lang="ru-RU" sz="3200" dirty="0" smtClean="0"/>
            </a:br>
            <a:r>
              <a:rPr lang="ru-RU" sz="3200" dirty="0" smtClean="0"/>
              <a:t>Так же много кабанов, лосей, оленей, белок, зайцев и многих грызунов.</a:t>
            </a:r>
            <a:br>
              <a:rPr lang="ru-RU" sz="3200" dirty="0" smtClean="0"/>
            </a:br>
            <a:r>
              <a:rPr lang="ru-RU" sz="3200" dirty="0" smtClean="0"/>
              <a:t>Из-за обилия леса, в республике большое многообразие птиц и насекомых. А в водоёмах обитает множество видов рыб.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1667576563_84-sportishka-com-p-respublika-marii-el-dostoprimechatelnosti-88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16737" r="16737"/>
          <a:stretch>
            <a:fillRect/>
          </a:stretch>
        </p:blipFill>
        <p:spPr/>
      </p:pic>
      <p:pic>
        <p:nvPicPr>
          <p:cNvPr id="8" name="Рисунок 7" descr="1658608870_42-kartinkin-net-p-ozero-zelenoe-marii-el-priroda-krasivo-fot-4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20072" y="764704"/>
            <a:ext cx="3491880" cy="2327920"/>
          </a:xfrm>
          <a:prstGeom prst="rect">
            <a:avLst/>
          </a:prstGeom>
        </p:spPr>
      </p:pic>
      <p:pic>
        <p:nvPicPr>
          <p:cNvPr id="9" name="Рисунок 8" descr="1658498621_53-kartinkin-net-p-ozero-nuzhyar-marii-el-priroda-krasivo-fot-5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364088" y="3789040"/>
            <a:ext cx="3419872" cy="25649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2555776" y="332656"/>
            <a:ext cx="6408712" cy="5616624"/>
          </a:xfrm>
        </p:spPr>
        <p:txBody>
          <a:bodyPr/>
          <a:lstStyle/>
          <a:p>
            <a:pPr algn="ctr"/>
            <a:r>
              <a:rPr lang="ru-RU" dirty="0" smtClean="0"/>
              <a:t>Природное многообразие моего родного края поражает. И поэтому долг каждого жителя республики ценить и оберегать природу.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60</TotalTime>
  <Words>194</Words>
  <Application>Microsoft Office PowerPoint</Application>
  <PresentationFormat>Экран (4:3)</PresentationFormat>
  <Paragraphs>14</Paragraphs>
  <Slides>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Изящная</vt:lpstr>
      <vt:lpstr>проект на тему: «Разнообразие природы родного края»</vt:lpstr>
      <vt:lpstr>Слайд 2</vt:lpstr>
      <vt:lpstr>Слайд 3</vt:lpstr>
      <vt:lpstr>Слайд 4</vt:lpstr>
      <vt:lpstr>Слайд 5</vt:lpstr>
      <vt:lpstr>Слайд 6</vt:lpstr>
      <vt:lpstr>Слайд 7</vt:lpstr>
      <vt:lpstr>Природное многообразие моего родного края поражает. И поэтому долг каждого жителя республики ценить и оберегать природу.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на тему: «Разнообразие природы родного края»</dc:title>
  <dc:creator>Пользователь Windows</dc:creator>
  <cp:lastModifiedBy>Пользователь Windows</cp:lastModifiedBy>
  <cp:revision>7</cp:revision>
  <dcterms:created xsi:type="dcterms:W3CDTF">2022-11-21T19:39:51Z</dcterms:created>
  <dcterms:modified xsi:type="dcterms:W3CDTF">2022-11-22T03:36:42Z</dcterms:modified>
</cp:coreProperties>
</file>