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6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Подробнее о лесных </a:t>
            </a:r>
            <a:r>
              <a:rPr lang="en-US" dirty="0" smtClean="0"/>
              <a:t> </a:t>
            </a:r>
            <a:r>
              <a:rPr lang="ru-RU" dirty="0" smtClean="0"/>
              <a:t>опасностях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683721" cy="2350862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Выполнил:</a:t>
            </a:r>
            <a:endParaRPr lang="ru-RU" dirty="0" smtClean="0"/>
          </a:p>
          <a:p>
            <a:r>
              <a:rPr lang="ru-RU" dirty="0" smtClean="0"/>
              <a:t>Лаптев Максим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ченик </a:t>
            </a:r>
            <a:r>
              <a:rPr lang="ru-RU" dirty="0" smtClean="0"/>
              <a:t>2 «Б</a:t>
            </a:r>
            <a:r>
              <a:rPr lang="ru-RU" dirty="0" smtClean="0"/>
              <a:t>» класса</a:t>
            </a:r>
          </a:p>
          <a:p>
            <a:r>
              <a:rPr lang="ru-RU" dirty="0" smtClean="0"/>
              <a:t>МБОУ «СОШ № </a:t>
            </a:r>
            <a:r>
              <a:rPr lang="ru-RU" smtClean="0"/>
              <a:t>24 г.Йошкар-Олы</a:t>
            </a:r>
            <a:r>
              <a:rPr lang="ru-RU" smtClean="0"/>
              <a:t>   </a:t>
            </a:r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120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08" y="250677"/>
            <a:ext cx="9875520" cy="1356360"/>
          </a:xfrm>
        </p:spPr>
        <p:txBody>
          <a:bodyPr/>
          <a:lstStyle/>
          <a:p>
            <a:r>
              <a:rPr lang="ru-RU" b="1" u="sng" dirty="0" smtClean="0"/>
              <a:t>Грибы</a:t>
            </a:r>
            <a:endParaRPr lang="ru-RU" b="1" u="sng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3313" y="484520"/>
            <a:ext cx="3810000" cy="30003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77028" y="484520"/>
            <a:ext cx="3810000" cy="19335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75021" y="2780855"/>
            <a:ext cx="3811424" cy="2858568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16607" y="3715284"/>
            <a:ext cx="5950009" cy="2053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u="sng" dirty="0" smtClean="0"/>
              <a:t>Мухомор</a:t>
            </a:r>
            <a:r>
              <a:rPr lang="ru-RU" sz="1800" dirty="0" smtClean="0"/>
              <a:t> опасен для человека, но им питаются сороки, белки, лоси.</a:t>
            </a:r>
          </a:p>
          <a:p>
            <a:r>
              <a:rPr lang="ru-RU" sz="1800" b="1" u="sng" dirty="0" smtClean="0"/>
              <a:t>Ложный опенок </a:t>
            </a:r>
            <a:r>
              <a:rPr lang="ru-RU" sz="1800" dirty="0" smtClean="0"/>
              <a:t>кирпично-красный, яркая </a:t>
            </a:r>
            <a:r>
              <a:rPr lang="ru-RU" sz="1800" dirty="0"/>
              <a:t>кирпично-красная шляпка, а пластинки серые или </a:t>
            </a:r>
            <a:r>
              <a:rPr lang="ru-RU" sz="1800" dirty="0" smtClean="0"/>
              <a:t>черные.</a:t>
            </a:r>
          </a:p>
          <a:p>
            <a:r>
              <a:rPr lang="ru-RU" sz="1800" b="1" u="sng" dirty="0" smtClean="0"/>
              <a:t>Бледная поганка</a:t>
            </a:r>
            <a:r>
              <a:rPr lang="ru-RU" sz="1800" dirty="0"/>
              <a:t>- </a:t>
            </a:r>
            <a:r>
              <a:rPr lang="ru-RU" sz="1800" dirty="0" smtClean="0"/>
              <a:t>смертельно </a:t>
            </a:r>
            <a:r>
              <a:rPr lang="ru-RU" sz="1800" dirty="0"/>
              <a:t>ядовитый гриб. Шляпка </a:t>
            </a:r>
            <a:r>
              <a:rPr lang="ru-RU" sz="1800" dirty="0" smtClean="0"/>
              <a:t>зеленоватая </a:t>
            </a:r>
            <a:r>
              <a:rPr lang="ru-RU" sz="1800" dirty="0"/>
              <a:t>или сероватая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2050208" y="2427791"/>
            <a:ext cx="1615938" cy="50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</a:rPr>
              <a:t>Мухомор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259083" y="1903792"/>
            <a:ext cx="2440536" cy="50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</a:rPr>
              <a:t>Ложные опята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8164794" y="4802097"/>
            <a:ext cx="3389119" cy="50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</a:rPr>
              <a:t>Бледная поганка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91737" y="5768411"/>
            <a:ext cx="10377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 знаешь гриб или сомневаешься, что он съедобный – не бери!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56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Насекомые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1" y="2057400"/>
            <a:ext cx="5412336" cy="4038600"/>
          </a:xfrm>
        </p:spPr>
        <p:txBody>
          <a:bodyPr/>
          <a:lstStyle/>
          <a:p>
            <a:r>
              <a:rPr lang="ru-RU" dirty="0"/>
              <a:t>Осы, пчелы, шмели </a:t>
            </a:r>
            <a:r>
              <a:rPr lang="ru-RU" dirty="0" smtClean="0"/>
              <a:t>опасны для людей, у кого есть аллергия на их яд. Важно иметь </a:t>
            </a:r>
            <a:r>
              <a:rPr lang="ru-RU" dirty="0"/>
              <a:t>при себе средство против аллергии, </a:t>
            </a:r>
            <a:r>
              <a:rPr lang="ru-RU" dirty="0" smtClean="0"/>
              <a:t>и нельзя ворошить ульи и осиные гнезда!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5336" y="811851"/>
            <a:ext cx="4571288" cy="457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417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Насекомые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773" y="2057400"/>
            <a:ext cx="5680390" cy="4038600"/>
          </a:xfrm>
        </p:spPr>
        <p:txBody>
          <a:bodyPr/>
          <a:lstStyle/>
          <a:p>
            <a:r>
              <a:rPr lang="ru-RU" dirty="0" smtClean="0"/>
              <a:t>Клещи. Опасны не сами насекомые, а болезни, которые они разносят!</a:t>
            </a:r>
          </a:p>
          <a:p>
            <a:r>
              <a:rPr lang="ru-RU" dirty="0" smtClean="0"/>
              <a:t>Одеваться в </a:t>
            </a:r>
            <a:r>
              <a:rPr lang="ru-RU" dirty="0"/>
              <a:t>лес правильно, чтобы не было открытых участков тела, </a:t>
            </a:r>
            <a:r>
              <a:rPr lang="ru-RU" dirty="0" smtClean="0"/>
              <a:t>использовать </a:t>
            </a:r>
            <a:r>
              <a:rPr lang="ru-RU" dirty="0"/>
              <a:t>средства защиты – </a:t>
            </a:r>
            <a:r>
              <a:rPr lang="ru-RU" dirty="0" smtClean="0"/>
              <a:t>аэрозоли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FF0000"/>
                </a:solidFill>
              </a:rPr>
              <a:t>При укусе немедленно обратиться к врачу !</a:t>
            </a:r>
          </a:p>
          <a:p>
            <a:pPr marL="45720" indent="0">
              <a:buNone/>
            </a:pP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72613" y="320824"/>
            <a:ext cx="5656616" cy="374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261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Ядовитые растения</a:t>
            </a:r>
            <a:endParaRPr lang="ru-RU" b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0561" y="696055"/>
            <a:ext cx="2839034" cy="19873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19595" y="609600"/>
            <a:ext cx="2260932" cy="22914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00078" y="3537959"/>
            <a:ext cx="3697480" cy="277311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1" y="2057400"/>
            <a:ext cx="6975504" cy="4038600"/>
          </a:xfrm>
        </p:spPr>
        <p:txBody>
          <a:bodyPr>
            <a:normAutofit/>
          </a:bodyPr>
          <a:lstStyle/>
          <a:p>
            <a:r>
              <a:rPr lang="ru-RU" dirty="0" smtClean="0"/>
              <a:t>Волчье лыко. Это красивое, но очень опасное растение. Ярко-красные ягоды, красивые цветы. 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   При попадании сока на кожу появляется боль, краснота, пузыри. При отравлении ягодами – жжение во рту, боли в желудке, рвота.</a:t>
            </a:r>
          </a:p>
          <a:p>
            <a:r>
              <a:rPr lang="ru-RU" dirty="0" smtClean="0"/>
              <a:t>Вороний </a:t>
            </a:r>
            <a:r>
              <a:rPr lang="ru-RU" dirty="0"/>
              <a:t>глаз. </a:t>
            </a:r>
            <a:r>
              <a:rPr lang="ru-RU" dirty="0" smtClean="0"/>
              <a:t>Крупная </a:t>
            </a:r>
            <a:r>
              <a:rPr lang="ru-RU" dirty="0"/>
              <a:t>чёрно-синяя ягода напоминает глаз птицы. </a:t>
            </a:r>
            <a:r>
              <a:rPr lang="ru-RU" dirty="0" smtClean="0"/>
              <a:t>Ядовитые </a:t>
            </a:r>
            <a:r>
              <a:rPr lang="ru-RU" dirty="0"/>
              <a:t>вещества оказывают вредное действие на сердце, </a:t>
            </a:r>
            <a:r>
              <a:rPr lang="ru-RU" dirty="0" smtClean="0"/>
              <a:t>желудок </a:t>
            </a:r>
            <a:r>
              <a:rPr lang="ru-RU" dirty="0"/>
              <a:t>и кишечник. </a:t>
            </a:r>
            <a:endParaRPr lang="ru-RU" dirty="0" smtClean="0"/>
          </a:p>
          <a:p>
            <a:pPr marL="4572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</a:rPr>
              <a:t>Незнакомые растения нельзя рвать и брать в рот!</a:t>
            </a:r>
            <a:endParaRPr lang="ru-RU" b="1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478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Змеи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1" y="2057400"/>
            <a:ext cx="5915826" cy="4038600"/>
          </a:xfrm>
        </p:spPr>
        <p:txBody>
          <a:bodyPr/>
          <a:lstStyle/>
          <a:p>
            <a:r>
              <a:rPr lang="ru-RU" dirty="0" smtClean="0"/>
              <a:t>Змеи опасны, но нужно помнить, что они не любят вибрацию! Если рядом много змей, нужно топать, шуметь, создавать </a:t>
            </a:r>
            <a:r>
              <a:rPr lang="ru-RU" dirty="0"/>
              <a:t>вибрацию по земле, </a:t>
            </a:r>
            <a:r>
              <a:rPr lang="ru-RU" dirty="0" smtClean="0"/>
              <a:t>и выходить из опасного места.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При </a:t>
            </a:r>
            <a:r>
              <a:rPr lang="ru-RU" b="1" dirty="0">
                <a:solidFill>
                  <a:srgbClr val="FF0000"/>
                </a:solidFill>
              </a:rPr>
              <a:t>укусе срочно </a:t>
            </a:r>
            <a:r>
              <a:rPr lang="ru-RU" b="1" dirty="0" smtClean="0">
                <a:solidFill>
                  <a:srgbClr val="FF0000"/>
                </a:solidFill>
              </a:rPr>
              <a:t>обратиться </a:t>
            </a:r>
            <a:r>
              <a:rPr lang="ru-RU" b="1" dirty="0">
                <a:solidFill>
                  <a:srgbClr val="FF0000"/>
                </a:solidFill>
              </a:rPr>
              <a:t>за помощью к </a:t>
            </a:r>
            <a:r>
              <a:rPr lang="ru-RU" b="1" dirty="0" smtClean="0">
                <a:solidFill>
                  <a:srgbClr val="FF0000"/>
                </a:solidFill>
              </a:rPr>
              <a:t>врачу!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98389" y="695960"/>
            <a:ext cx="3296920" cy="2540000"/>
          </a:xfrm>
          <a:prstGeom prst="rect">
            <a:avLst/>
          </a:prstGeom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7952578" y="2537579"/>
            <a:ext cx="3370600" cy="430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</a:rPr>
              <a:t>Гадюка ядовита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krasivosti.pro/uploads/posts/2021-07/1626895709_32-krasivosti-pro-p-zmei-marii-el-zhivotnie-krasivo-foto-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1172" y="3540048"/>
            <a:ext cx="3862006" cy="257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7952578" y="5245171"/>
            <a:ext cx="3370600" cy="430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FF0000"/>
                </a:solidFill>
              </a:rPr>
              <a:t>Уж не ядовит!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44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Животные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1" y="2057400"/>
            <a:ext cx="4279170" cy="4038600"/>
          </a:xfrm>
        </p:spPr>
        <p:txBody>
          <a:bodyPr/>
          <a:lstStyle/>
          <a:p>
            <a:r>
              <a:rPr lang="ru-RU" dirty="0" smtClean="0"/>
              <a:t>Лисы, ежи, белки могут </a:t>
            </a:r>
            <a:r>
              <a:rPr lang="ru-RU" dirty="0"/>
              <a:t>защищаться и </a:t>
            </a:r>
            <a:r>
              <a:rPr lang="ru-RU" dirty="0" smtClean="0"/>
              <a:t>напасть. Перед привалом, стоит хорошо осмотреть местность.</a:t>
            </a:r>
          </a:p>
          <a:p>
            <a:r>
              <a:rPr lang="ru-RU" dirty="0" smtClean="0"/>
              <a:t>Лисы бывают переносчиками бешенства.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Не стоит пытаться погладить или потрогать диких животных!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02218" y="418744"/>
            <a:ext cx="3844003" cy="25594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90707" y="1871529"/>
            <a:ext cx="2509989" cy="3005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6656" y="3778665"/>
            <a:ext cx="3927752" cy="261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988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406</TotalTime>
  <Words>302</Words>
  <Application>Microsoft Office PowerPoint</Application>
  <PresentationFormat>Произвольный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Базис</vt:lpstr>
      <vt:lpstr>Подробнее о лесных  опасностях </vt:lpstr>
      <vt:lpstr>Грибы</vt:lpstr>
      <vt:lpstr>Насекомые</vt:lpstr>
      <vt:lpstr>Насекомые</vt:lpstr>
      <vt:lpstr>Ядовитые растения</vt:lpstr>
      <vt:lpstr>Змеи</vt:lpstr>
      <vt:lpstr>Животные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Dell</cp:lastModifiedBy>
  <cp:revision>8</cp:revision>
  <dcterms:created xsi:type="dcterms:W3CDTF">2022-02-14T20:56:14Z</dcterms:created>
  <dcterms:modified xsi:type="dcterms:W3CDTF">2023-01-01T12:25:48Z</dcterms:modified>
</cp:coreProperties>
</file>