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62" r:id="rId5"/>
    <p:sldId id="260" r:id="rId6"/>
    <p:sldId id="267" r:id="rId7"/>
    <p:sldId id="265" r:id="rId8"/>
    <p:sldId id="266" r:id="rId9"/>
    <p:sldId id="271" r:id="rId10"/>
    <p:sldId id="268" r:id="rId11"/>
    <p:sldId id="269" r:id="rId12"/>
    <p:sldId id="270" r:id="rId13"/>
    <p:sldId id="272" r:id="rId14"/>
    <p:sldId id="273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80" d="100"/>
          <a:sy n="80" d="100"/>
        </p:scale>
        <p:origin x="-1378" y="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5157192"/>
            <a:ext cx="8820472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8309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effectLst/>
              </a:rPr>
              <a:t>Extracurricular activities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sports sector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6282220" cy="4504233"/>
          </a:xfrm>
        </p:spPr>
      </p:pic>
    </p:spTree>
    <p:extLst>
      <p:ext uri="{BB962C8B-B14F-4D97-AF65-F5344CB8AC3E}">
        <p14:creationId xmlns:p14="http://schemas.microsoft.com/office/powerpoint/2010/main" val="141420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55798"/>
            <a:ext cx="6106598" cy="40654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sector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24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valeological</a:t>
            </a:r>
            <a:r>
              <a:rPr lang="en-US" dirty="0"/>
              <a:t> direction in extracurricular education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1" y="2060848"/>
            <a:ext cx="914400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4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Children's health depends on the family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04056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654" y="-2629"/>
            <a:ext cx="2520346" cy="1747272"/>
          </a:xfrm>
        </p:spPr>
      </p:pic>
    </p:spTree>
    <p:extLst>
      <p:ext uri="{BB962C8B-B14F-4D97-AF65-F5344CB8AC3E}">
        <p14:creationId xmlns:p14="http://schemas.microsoft.com/office/powerpoint/2010/main" val="29656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3999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guidance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21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of the Future</a:t>
            </a:r>
            <a:endParaRPr lang="ru-RU" dirty="0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207096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435696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079525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502496" y="2274387"/>
            <a:ext cx="242887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Family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guidance</a:t>
            </a:r>
          </a:p>
          <a:p>
            <a:pPr eaLnBrk="0" hangingPunct="0"/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207096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435696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151533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207096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437284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151533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07096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207096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502496" y="3136400"/>
            <a:ext cx="316266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Valeological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guidance</a:t>
            </a:r>
          </a:p>
          <a:p>
            <a:pPr eaLnBrk="0" hangingPunct="0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502496" y="3976187"/>
            <a:ext cx="237917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areer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guidance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eaLnBrk="0" hangingPunct="0"/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View of the school of the future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624" y="4221088"/>
            <a:ext cx="317028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3512"/>
            <a:ext cx="4644008" cy="42417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11987"/>
            <a:ext cx="4474840" cy="30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6948264" cy="1224136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Time with parents is an important part of every child's life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3999" cy="4752528"/>
          </a:xfrm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88840"/>
            <a:ext cx="6804000" cy="4252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building of the "Family Circle"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building is divided into sectors</a:t>
            </a:r>
            <a:endParaRPr lang="ru-RU" dirty="0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207096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435696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079525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2955957" y="2290059"/>
            <a:ext cx="46265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energetic dancing and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singing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435696" y="405614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2671296">
            <a:off x="2162218" y="344045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vert="wordArtVert" wrap="none" anchor="ctr">
            <a:flatTx/>
          </a:bodyPr>
          <a:lstStyle/>
          <a:p>
            <a:pPr algn="ctr" eaLnBrk="0" hangingPunct="0"/>
            <a:endParaRPr lang="en-US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207096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453630" y="5058269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139305" y="444604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07096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207096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2921974" y="3225152"/>
            <a:ext cx="564849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children and parents tune in to the same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wave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231537" y="4608359"/>
            <a:ext cx="335540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entertainment center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17" name="Rectangle 264"/>
          <p:cNvSpPr>
            <a:spLocks noChangeArrowheads="1"/>
          </p:cNvSpPr>
          <p:nvPr/>
        </p:nvSpPr>
        <p:spPr bwMode="gray">
          <a:xfrm rot="3419336">
            <a:off x="2097459" y="545896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8" name="Line 263"/>
          <p:cNvSpPr>
            <a:spLocks noChangeShapeType="1"/>
          </p:cNvSpPr>
          <p:nvPr/>
        </p:nvSpPr>
        <p:spPr bwMode="gray">
          <a:xfrm>
            <a:off x="2418779" y="6060575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1537" y="5093430"/>
            <a:ext cx="30636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quizzes and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competitions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sports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sector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creative sector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4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175" y="1844675"/>
            <a:ext cx="5305088" cy="439261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energetic dancing and singing are held for parents and children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58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6283734" cy="41849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6984776" cy="1224136"/>
          </a:xfrm>
        </p:spPr>
        <p:txBody>
          <a:bodyPr>
            <a:noAutofit/>
          </a:bodyPr>
          <a:lstStyle/>
          <a:p>
            <a:r>
              <a:rPr lang="en-US" sz="3200" dirty="0"/>
              <a:t>children and parents tune in to the same wave and talk to each other about their problems and grievances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031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competitions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19" y="2135981"/>
            <a:ext cx="5080000" cy="3810000"/>
          </a:xfrm>
        </p:spPr>
      </p:pic>
    </p:spTree>
    <p:extLst>
      <p:ext uri="{BB962C8B-B14F-4D97-AF65-F5344CB8AC3E}">
        <p14:creationId xmlns:p14="http://schemas.microsoft.com/office/powerpoint/2010/main" val="296607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5e539d9f91d9ef5c955fb6eedc25a4cc82e8a4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</TotalTime>
  <Words>124</Words>
  <Application>Microsoft Office PowerPoint</Application>
  <PresentationFormat>Экран (4:3)</PresentationFormat>
  <Paragraphs>36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Extracurricular activities</vt:lpstr>
      <vt:lpstr>School of the Future</vt:lpstr>
      <vt:lpstr>View of the school of the future</vt:lpstr>
      <vt:lpstr>Time with parents is an important part of every child's life</vt:lpstr>
      <vt:lpstr>The building of the "Family Circle"</vt:lpstr>
      <vt:lpstr>The building is divided into sectors</vt:lpstr>
      <vt:lpstr>energetic dancing and singing are held for parents and children</vt:lpstr>
      <vt:lpstr>children and parents tune in to the same wave and talk to each other about their problems and grievances</vt:lpstr>
      <vt:lpstr>competitions</vt:lpstr>
      <vt:lpstr>sports sector</vt:lpstr>
      <vt:lpstr>creative sector</vt:lpstr>
      <vt:lpstr>valeological direction in extracurricular education</vt:lpstr>
      <vt:lpstr>Children's health depends on the family</vt:lpstr>
      <vt:lpstr>career guidance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школа</dc:title>
  <dc:creator>obstinate</dc:creator>
  <dc:description>Шаблон презентации с сайта https://presentation-creation.ru/</dc:description>
  <cp:lastModifiedBy>все</cp:lastModifiedBy>
  <cp:revision>1325</cp:revision>
  <dcterms:created xsi:type="dcterms:W3CDTF">2018-02-25T09:09:03Z</dcterms:created>
  <dcterms:modified xsi:type="dcterms:W3CDTF">2021-11-07T18:47:47Z</dcterms:modified>
</cp:coreProperties>
</file>