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8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8229600" cy="1052736"/>
          </a:xfrm>
        </p:spPr>
        <p:txBody>
          <a:bodyPr/>
          <a:lstStyle/>
          <a:p>
            <a:r>
              <a:rPr lang="en-US" dirty="0" err="1"/>
              <a:t>david</a:t>
            </a:r>
            <a:r>
              <a:rPr lang="en-US" dirty="0"/>
              <a:t> henry </a:t>
            </a:r>
            <a:r>
              <a:rPr lang="en-US" dirty="0" err="1"/>
              <a:t>lawrence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sus\Desktop\literature\DH-Lawren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59"/>
            <a:ext cx="2952328" cy="419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sus\Desktop\literature\D.H._Lawrence,_29_November_19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377448"/>
            <a:ext cx="2794000" cy="419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92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sus\Desktop\literature\25615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848"/>
            <a:ext cx="26955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Asus\Desktop\literature\3461_the_trespass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813960"/>
            <a:ext cx="2605268" cy="3472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Asus\Desktop\literature\sons-and-lovers-1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068960"/>
            <a:ext cx="2880320" cy="359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02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sus\Desktop\literature\41NjLuD8jfL._SX307_BO1,204,203,200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1"/>
            <a:ext cx="3384376" cy="4636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Asus\Desktop\literature\71rOwimx45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55704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53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Users\Asus\Desktop\literature\220px-The_Plumed_Serpent_(first_edition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132856"/>
            <a:ext cx="20955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Asus\Desktop\literature\220px-TheBoyInTheBush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708920"/>
            <a:ext cx="216024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Asus\Desktop\literature\lf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1"/>
          <a:stretch/>
        </p:blipFill>
        <p:spPr bwMode="auto">
          <a:xfrm>
            <a:off x="251520" y="476672"/>
            <a:ext cx="266429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19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Asus\Desktop\literature\Без названия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02433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Asus\Desktop\literature\607f8e0b11204b1d7ff876b0ec87875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256" y="1916832"/>
            <a:ext cx="2439904" cy="3561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Asus\Desktop\literature\Без названия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284984"/>
            <a:ext cx="2377430" cy="33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70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Asus\Desktop\literature\if-there-weren039t-so-many-lies-in-the-1538059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8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effectLst/>
              </a:rPr>
              <a:t>H</a:t>
            </a:r>
            <a:r>
              <a:rPr lang="ru-RU" dirty="0" err="1" smtClean="0">
                <a:effectLst/>
              </a:rPr>
              <a:t>is</a:t>
            </a:r>
            <a:r>
              <a:rPr lang="ru-RU" dirty="0" smtClean="0">
                <a:effectLst/>
              </a:rPr>
              <a:t> </a:t>
            </a:r>
            <a:r>
              <a:rPr lang="ru-RU" dirty="0" err="1">
                <a:effectLst/>
              </a:rPr>
              <a:t>personal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letters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sus\Desktop\literature\4101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288" y="1412776"/>
            <a:ext cx="3090676" cy="4512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sus\Desktop\literature\battye_lawrence_letters4_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3086100" cy="452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36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Eastwood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sus\Desktop\literature\DH_Lawrence_birthplace_museum_-_geograph-18145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340768"/>
            <a:ext cx="3956298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sus\Desktop\literature\eastwood-sun-in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4111104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91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effectLst/>
              </a:rPr>
              <a:t>Haggs</a:t>
            </a:r>
            <a:endParaRPr lang="ru-RU" dirty="0"/>
          </a:p>
        </p:txBody>
      </p:sp>
      <p:pic>
        <p:nvPicPr>
          <p:cNvPr id="3074" name="Picture 2" descr="C:\Users\Asus\Desktop\literature\3706471905_7aaec8b234_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" y="1412776"/>
            <a:ext cx="780288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74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effectLst/>
              </a:rPr>
              <a:t>Nottingham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High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School</a:t>
            </a:r>
            <a:endParaRPr lang="ru-RU" dirty="0"/>
          </a:p>
        </p:txBody>
      </p:sp>
      <p:pic>
        <p:nvPicPr>
          <p:cNvPr id="4098" name="Picture 2" descr="C:\Users\Asus\Desktop\literature\9-school-built-alternative-1-1200x83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99288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38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Bronze bust of Lawrence at </a:t>
            </a:r>
            <a:r>
              <a:rPr lang="en-US" dirty="0"/>
              <a:t>N</a:t>
            </a:r>
            <a:r>
              <a:rPr lang="en-US" dirty="0" smtClean="0"/>
              <a:t>ottingham-castle-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Asus\Desktop\literature\bronze-bust-of-dh-lawrence-1885-1930-at-nottingham-castle-nottinghamshire-B5HDM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30"/>
          <a:stretch/>
        </p:blipFill>
        <p:spPr bwMode="auto">
          <a:xfrm>
            <a:off x="1475656" y="1556792"/>
            <a:ext cx="6191250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91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effectLst/>
              </a:rPr>
              <a:t>Haywoods</a:t>
            </a:r>
            <a:endParaRPr lang="ru-RU" dirty="0"/>
          </a:p>
        </p:txBody>
      </p:sp>
      <p:pic>
        <p:nvPicPr>
          <p:cNvPr id="5122" name="Picture 2" descr="C:\Users\Asus\Desktop\literature\1593083_9d2a0c8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400" y="2405062"/>
            <a:ext cx="3251200" cy="30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41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effectLst/>
              </a:rPr>
              <a:t>British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School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in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Eastwood</a:t>
            </a:r>
            <a:endParaRPr lang="ru-RU" dirty="0"/>
          </a:p>
        </p:txBody>
      </p:sp>
      <p:pic>
        <p:nvPicPr>
          <p:cNvPr id="6146" name="Picture 2" descr="C:\Users\Asus\Desktop\literature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40768"/>
            <a:ext cx="511256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87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Elementary </a:t>
            </a:r>
            <a:r>
              <a:rPr lang="en-US" dirty="0">
                <a:effectLst/>
              </a:rPr>
              <a:t>school in the London suburb of Croydon</a:t>
            </a:r>
            <a:endParaRPr lang="ru-RU" dirty="0"/>
          </a:p>
        </p:txBody>
      </p:sp>
      <p:pic>
        <p:nvPicPr>
          <p:cNvPr id="7170" name="Picture 2" descr="C:\Users\Asus\Desktop\literature\davidson-road-schoo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552728" cy="482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76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</TotalTime>
  <Words>31</Words>
  <Application>Microsoft Office PowerPoint</Application>
  <PresentationFormat>Экран (4:3)</PresentationFormat>
  <Paragraphs>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david henry lawrence</vt:lpstr>
      <vt:lpstr>His personal letters</vt:lpstr>
      <vt:lpstr>Eastwood</vt:lpstr>
      <vt:lpstr>Haggs</vt:lpstr>
      <vt:lpstr>Nottingham High School</vt:lpstr>
      <vt:lpstr>Bronze bust of Lawrence at Nottingham-castle-</vt:lpstr>
      <vt:lpstr>Haywoods</vt:lpstr>
      <vt:lpstr>British School in Eastwood</vt:lpstr>
      <vt:lpstr>Elementary school in the London suburb of Croydon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david henry lawrence</dc:title>
  <dc:creator>Asus</dc:creator>
  <cp:lastModifiedBy>все</cp:lastModifiedBy>
  <cp:revision>6</cp:revision>
  <dcterms:created xsi:type="dcterms:W3CDTF">2021-10-13T16:07:42Z</dcterms:created>
  <dcterms:modified xsi:type="dcterms:W3CDTF">2021-10-13T16:31:06Z</dcterms:modified>
</cp:coreProperties>
</file>