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6" r:id="rId2"/>
    <p:sldId id="260" r:id="rId3"/>
    <p:sldId id="261" r:id="rId4"/>
    <p:sldId id="262" r:id="rId5"/>
    <p:sldId id="258" r:id="rId6"/>
    <p:sldId id="266" r:id="rId7"/>
    <p:sldId id="267" r:id="rId8"/>
    <p:sldId id="257" r:id="rId9"/>
    <p:sldId id="265" r:id="rId10"/>
    <p:sldId id="268" r:id="rId11"/>
    <p:sldId id="270" r:id="rId12"/>
    <p:sldId id="271" r:id="rId13"/>
    <p:sldId id="269" r:id="rId14"/>
    <p:sldId id="259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3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лена Чушкова" userId="90e189947f9d1630" providerId="LiveId" clId="{2826656D-0CF3-408F-9424-17126113F230}"/>
    <pc:docChg chg="undo custSel addSld delSld modSld">
      <pc:chgData name="Елена Чушкова" userId="90e189947f9d1630" providerId="LiveId" clId="{2826656D-0CF3-408F-9424-17126113F230}" dt="2022-12-14T19:54:50.247" v="287" actId="207"/>
      <pc:docMkLst>
        <pc:docMk/>
      </pc:docMkLst>
      <pc:sldChg chg="delSp modSp new mod">
        <pc:chgData name="Елена Чушкова" userId="90e189947f9d1630" providerId="LiveId" clId="{2826656D-0CF3-408F-9424-17126113F230}" dt="2022-12-14T19:47:00.392" v="88"/>
        <pc:sldMkLst>
          <pc:docMk/>
          <pc:sldMk cId="2600198657" sldId="256"/>
        </pc:sldMkLst>
        <pc:spChg chg="mod">
          <ac:chgData name="Елена Чушкова" userId="90e189947f9d1630" providerId="LiveId" clId="{2826656D-0CF3-408F-9424-17126113F230}" dt="2022-12-14T19:47:00.392" v="88"/>
          <ac:spMkLst>
            <pc:docMk/>
            <pc:sldMk cId="2600198657" sldId="256"/>
            <ac:spMk id="2" creationId="{97F10DF5-0047-4292-8A95-B24DD9D5BCCC}"/>
          </ac:spMkLst>
        </pc:spChg>
        <pc:spChg chg="del mod">
          <ac:chgData name="Елена Чушкова" userId="90e189947f9d1630" providerId="LiveId" clId="{2826656D-0CF3-408F-9424-17126113F230}" dt="2022-12-14T19:44:44.651" v="58" actId="478"/>
          <ac:spMkLst>
            <pc:docMk/>
            <pc:sldMk cId="2600198657" sldId="256"/>
            <ac:spMk id="3" creationId="{BCCA54AD-AA1D-4BAF-8CE9-15083B224B78}"/>
          </ac:spMkLst>
        </pc:spChg>
      </pc:sldChg>
      <pc:sldChg chg="addSp delSp modSp new mod">
        <pc:chgData name="Елена Чушкова" userId="90e189947f9d1630" providerId="LiveId" clId="{2826656D-0CF3-408F-9424-17126113F230}" dt="2022-12-14T19:50:05.365" v="128" actId="14100"/>
        <pc:sldMkLst>
          <pc:docMk/>
          <pc:sldMk cId="1881746669" sldId="257"/>
        </pc:sldMkLst>
        <pc:spChg chg="del mod">
          <ac:chgData name="Елена Чушкова" userId="90e189947f9d1630" providerId="LiveId" clId="{2826656D-0CF3-408F-9424-17126113F230}" dt="2022-12-14T19:19:55.566" v="3" actId="478"/>
          <ac:spMkLst>
            <pc:docMk/>
            <pc:sldMk cId="1881746669" sldId="257"/>
            <ac:spMk id="2" creationId="{F00EF222-BD31-44B5-967B-A9843A254AD5}"/>
          </ac:spMkLst>
        </pc:spChg>
        <pc:spChg chg="del">
          <ac:chgData name="Елена Чушкова" userId="90e189947f9d1630" providerId="LiveId" clId="{2826656D-0CF3-408F-9424-17126113F230}" dt="2022-12-14T19:20:57.908" v="4"/>
          <ac:spMkLst>
            <pc:docMk/>
            <pc:sldMk cId="1881746669" sldId="257"/>
            <ac:spMk id="3" creationId="{012EADD6-C75F-46F2-826F-7B126220A6CA}"/>
          </ac:spMkLst>
        </pc:spChg>
        <pc:picChg chg="add mod">
          <ac:chgData name="Елена Чушкова" userId="90e189947f9d1630" providerId="LiveId" clId="{2826656D-0CF3-408F-9424-17126113F230}" dt="2022-12-14T19:50:05.365" v="128" actId="14100"/>
          <ac:picMkLst>
            <pc:docMk/>
            <pc:sldMk cId="1881746669" sldId="257"/>
            <ac:picMk id="5" creationId="{AF6860AE-D52E-4EF7-BBDB-435A84632A88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8:11.360" v="102" actId="14100"/>
        <pc:sldMkLst>
          <pc:docMk/>
          <pc:sldMk cId="444753457" sldId="258"/>
        </pc:sldMkLst>
        <pc:spChg chg="del mod">
          <ac:chgData name="Елена Чушкова" userId="90e189947f9d1630" providerId="LiveId" clId="{2826656D-0CF3-408F-9424-17126113F230}" dt="2022-12-14T19:21:23.643" v="7" actId="478"/>
          <ac:spMkLst>
            <pc:docMk/>
            <pc:sldMk cId="444753457" sldId="258"/>
            <ac:spMk id="2" creationId="{2A8493F2-7CE2-45A8-BCF0-83A49A475B58}"/>
          </ac:spMkLst>
        </pc:spChg>
        <pc:spChg chg="del">
          <ac:chgData name="Елена Чушкова" userId="90e189947f9d1630" providerId="LiveId" clId="{2826656D-0CF3-408F-9424-17126113F230}" dt="2022-12-14T19:21:27.147" v="8"/>
          <ac:spMkLst>
            <pc:docMk/>
            <pc:sldMk cId="444753457" sldId="258"/>
            <ac:spMk id="3" creationId="{B02BE320-5619-4A33-90D3-AF16E3AD2D5D}"/>
          </ac:spMkLst>
        </pc:spChg>
        <pc:picChg chg="add mod">
          <ac:chgData name="Елена Чушкова" userId="90e189947f9d1630" providerId="LiveId" clId="{2826656D-0CF3-408F-9424-17126113F230}" dt="2022-12-14T19:48:11.360" v="102" actId="14100"/>
          <ac:picMkLst>
            <pc:docMk/>
            <pc:sldMk cId="444753457" sldId="258"/>
            <ac:picMk id="5" creationId="{57E42CBF-CD2B-480D-B901-099FE04196E2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8:31.859" v="106" actId="14100"/>
        <pc:sldMkLst>
          <pc:docMk/>
          <pc:sldMk cId="3203493446" sldId="259"/>
        </pc:sldMkLst>
        <pc:spChg chg="del mod">
          <ac:chgData name="Елена Чушкова" userId="90e189947f9d1630" providerId="LiveId" clId="{2826656D-0CF3-408F-9424-17126113F230}" dt="2022-12-14T19:22:06.679" v="11" actId="478"/>
          <ac:spMkLst>
            <pc:docMk/>
            <pc:sldMk cId="3203493446" sldId="259"/>
            <ac:spMk id="2" creationId="{021D6F42-2D05-4E50-ABBD-61A0B4D5BD69}"/>
          </ac:spMkLst>
        </pc:spChg>
        <pc:spChg chg="del">
          <ac:chgData name="Елена Чушкова" userId="90e189947f9d1630" providerId="LiveId" clId="{2826656D-0CF3-408F-9424-17126113F230}" dt="2022-12-14T19:22:09.485" v="12"/>
          <ac:spMkLst>
            <pc:docMk/>
            <pc:sldMk cId="3203493446" sldId="259"/>
            <ac:spMk id="3" creationId="{0AD307D4-0AEE-41CF-9ABB-D45AE993CDFD}"/>
          </ac:spMkLst>
        </pc:spChg>
        <pc:spChg chg="add del mod">
          <ac:chgData name="Елена Чушкова" userId="90e189947f9d1630" providerId="LiveId" clId="{2826656D-0CF3-408F-9424-17126113F230}" dt="2022-12-14T19:33:46.799" v="34" actId="478"/>
          <ac:spMkLst>
            <pc:docMk/>
            <pc:sldMk cId="3203493446" sldId="259"/>
            <ac:spMk id="7" creationId="{89AD98C3-0921-4AC1-A612-DC0CF8BFCBE3}"/>
          </ac:spMkLst>
        </pc:spChg>
        <pc:spChg chg="add del mod">
          <ac:chgData name="Елена Чушкова" userId="90e189947f9d1630" providerId="LiveId" clId="{2826656D-0CF3-408F-9424-17126113F230}" dt="2022-12-14T19:33:45.529" v="32" actId="478"/>
          <ac:spMkLst>
            <pc:docMk/>
            <pc:sldMk cId="3203493446" sldId="259"/>
            <ac:spMk id="11" creationId="{B5C41CED-14CB-4BCB-A7AD-13E29FBEEE3B}"/>
          </ac:spMkLst>
        </pc:spChg>
        <pc:picChg chg="add del mod">
          <ac:chgData name="Елена Чушкова" userId="90e189947f9d1630" providerId="LiveId" clId="{2826656D-0CF3-408F-9424-17126113F230}" dt="2022-12-14T19:48:31.859" v="106" actId="14100"/>
          <ac:picMkLst>
            <pc:docMk/>
            <pc:sldMk cId="3203493446" sldId="259"/>
            <ac:picMk id="5" creationId="{076252FB-2BDD-4291-9C75-E6B3F6E7953E}"/>
          </ac:picMkLst>
        </pc:picChg>
        <pc:picChg chg="add del mod">
          <ac:chgData name="Елена Чушкова" userId="90e189947f9d1630" providerId="LiveId" clId="{2826656D-0CF3-408F-9424-17126113F230}" dt="2022-12-14T19:33:46.110" v="33"/>
          <ac:picMkLst>
            <pc:docMk/>
            <pc:sldMk cId="3203493446" sldId="259"/>
            <ac:picMk id="9" creationId="{E057F0ED-77C6-47D1-B656-4A42BBBCDE87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7:19.502" v="92" actId="14100"/>
        <pc:sldMkLst>
          <pc:docMk/>
          <pc:sldMk cId="3821047972" sldId="260"/>
        </pc:sldMkLst>
        <pc:spChg chg="del mod">
          <ac:chgData name="Елена Чушкова" userId="90e189947f9d1630" providerId="LiveId" clId="{2826656D-0CF3-408F-9424-17126113F230}" dt="2022-12-14T19:22:29.074" v="15" actId="478"/>
          <ac:spMkLst>
            <pc:docMk/>
            <pc:sldMk cId="3821047972" sldId="260"/>
            <ac:spMk id="2" creationId="{0BE8A028-C72E-4464-8EDF-7BA69080FA80}"/>
          </ac:spMkLst>
        </pc:spChg>
        <pc:spChg chg="del">
          <ac:chgData name="Елена Чушкова" userId="90e189947f9d1630" providerId="LiveId" clId="{2826656D-0CF3-408F-9424-17126113F230}" dt="2022-12-14T19:22:31.605" v="16"/>
          <ac:spMkLst>
            <pc:docMk/>
            <pc:sldMk cId="3821047972" sldId="260"/>
            <ac:spMk id="3" creationId="{780275BB-97C0-4744-8979-0F12DF35E570}"/>
          </ac:spMkLst>
        </pc:spChg>
        <pc:picChg chg="add mod">
          <ac:chgData name="Елена Чушкова" userId="90e189947f9d1630" providerId="LiveId" clId="{2826656D-0CF3-408F-9424-17126113F230}" dt="2022-12-14T19:47:19.502" v="92" actId="14100"/>
          <ac:picMkLst>
            <pc:docMk/>
            <pc:sldMk cId="3821047972" sldId="260"/>
            <ac:picMk id="5" creationId="{92019982-4CFB-4511-9F9D-6F292A516252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8:16.217" v="103" actId="14100"/>
        <pc:sldMkLst>
          <pc:docMk/>
          <pc:sldMk cId="3341584085" sldId="261"/>
        </pc:sldMkLst>
        <pc:spChg chg="del mod">
          <ac:chgData name="Елена Чушкова" userId="90e189947f9d1630" providerId="LiveId" clId="{2826656D-0CF3-408F-9424-17126113F230}" dt="2022-12-14T19:22:53.088" v="19" actId="478"/>
          <ac:spMkLst>
            <pc:docMk/>
            <pc:sldMk cId="3341584085" sldId="261"/>
            <ac:spMk id="2" creationId="{370B904D-659D-4A16-A8C6-5F4B054CC918}"/>
          </ac:spMkLst>
        </pc:spChg>
        <pc:spChg chg="del">
          <ac:chgData name="Елена Чушкова" userId="90e189947f9d1630" providerId="LiveId" clId="{2826656D-0CF3-408F-9424-17126113F230}" dt="2022-12-14T19:22:56.048" v="20"/>
          <ac:spMkLst>
            <pc:docMk/>
            <pc:sldMk cId="3341584085" sldId="261"/>
            <ac:spMk id="3" creationId="{1AB43A75-A656-4855-85A3-3DE89E231896}"/>
          </ac:spMkLst>
        </pc:spChg>
        <pc:picChg chg="add mod">
          <ac:chgData name="Елена Чушкова" userId="90e189947f9d1630" providerId="LiveId" clId="{2826656D-0CF3-408F-9424-17126113F230}" dt="2022-12-14T19:48:16.217" v="103" actId="14100"/>
          <ac:picMkLst>
            <pc:docMk/>
            <pc:sldMk cId="3341584085" sldId="261"/>
            <ac:picMk id="5" creationId="{FD985647-EEC1-4A45-9144-1D2A4735A672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7:48.608" v="99" actId="14100"/>
        <pc:sldMkLst>
          <pc:docMk/>
          <pc:sldMk cId="1514368184" sldId="262"/>
        </pc:sldMkLst>
        <pc:spChg chg="del mod">
          <ac:chgData name="Елена Чушкова" userId="90e189947f9d1630" providerId="LiveId" clId="{2826656D-0CF3-408F-9424-17126113F230}" dt="2022-12-14T19:23:20.497" v="23" actId="478"/>
          <ac:spMkLst>
            <pc:docMk/>
            <pc:sldMk cId="1514368184" sldId="262"/>
            <ac:spMk id="2" creationId="{05B94788-CC56-4951-BA82-C4816C479895}"/>
          </ac:spMkLst>
        </pc:spChg>
        <pc:spChg chg="del">
          <ac:chgData name="Елена Чушкова" userId="90e189947f9d1630" providerId="LiveId" clId="{2826656D-0CF3-408F-9424-17126113F230}" dt="2022-12-14T19:23:23.298" v="24"/>
          <ac:spMkLst>
            <pc:docMk/>
            <pc:sldMk cId="1514368184" sldId="262"/>
            <ac:spMk id="3" creationId="{2E686D45-54B9-4587-9015-DC7308372D36}"/>
          </ac:spMkLst>
        </pc:spChg>
        <pc:picChg chg="add mod">
          <ac:chgData name="Елена Чушкова" userId="90e189947f9d1630" providerId="LiveId" clId="{2826656D-0CF3-408F-9424-17126113F230}" dt="2022-12-14T19:47:48.608" v="99" actId="14100"/>
          <ac:picMkLst>
            <pc:docMk/>
            <pc:sldMk cId="1514368184" sldId="262"/>
            <ac:picMk id="5" creationId="{9D90FBC1-B4A4-448E-B85E-9DC5BDCBD488}"/>
          </ac:picMkLst>
        </pc:picChg>
      </pc:sldChg>
      <pc:sldChg chg="addSp delSp modSp new del mod">
        <pc:chgData name="Елена Чушкова" userId="90e189947f9d1630" providerId="LiveId" clId="{2826656D-0CF3-408F-9424-17126113F230}" dt="2022-12-14T19:35:47.873" v="39" actId="47"/>
        <pc:sldMkLst>
          <pc:docMk/>
          <pc:sldMk cId="3193916452" sldId="263"/>
        </pc:sldMkLst>
        <pc:spChg chg="del mod">
          <ac:chgData name="Елена Чушкова" userId="90e189947f9d1630" providerId="LiveId" clId="{2826656D-0CF3-408F-9424-17126113F230}" dt="2022-12-14T19:23:42.393" v="27" actId="478"/>
          <ac:spMkLst>
            <pc:docMk/>
            <pc:sldMk cId="3193916452" sldId="263"/>
            <ac:spMk id="2" creationId="{0672EC81-09F1-4585-9A4F-3851F474CF2D}"/>
          </ac:spMkLst>
        </pc:spChg>
        <pc:spChg chg="del">
          <ac:chgData name="Елена Чушкова" userId="90e189947f9d1630" providerId="LiveId" clId="{2826656D-0CF3-408F-9424-17126113F230}" dt="2022-12-14T19:23:45.349" v="28"/>
          <ac:spMkLst>
            <pc:docMk/>
            <pc:sldMk cId="3193916452" sldId="263"/>
            <ac:spMk id="3" creationId="{279FA456-2957-46EF-BC84-420F6C9BC9CF}"/>
          </ac:spMkLst>
        </pc:spChg>
        <pc:picChg chg="add mod">
          <ac:chgData name="Елена Чушкова" userId="90e189947f9d1630" providerId="LiveId" clId="{2826656D-0CF3-408F-9424-17126113F230}" dt="2022-12-14T19:23:45.349" v="28"/>
          <ac:picMkLst>
            <pc:docMk/>
            <pc:sldMk cId="3193916452" sldId="263"/>
            <ac:picMk id="5" creationId="{C6670317-8D22-411E-936B-C27EF23551C1}"/>
          </ac:picMkLst>
        </pc:picChg>
      </pc:sldChg>
      <pc:sldChg chg="addSp delSp modSp new del mod">
        <pc:chgData name="Елена Чушкова" userId="90e189947f9d1630" providerId="LiveId" clId="{2826656D-0CF3-408F-9424-17126113F230}" dt="2022-12-14T19:38:07.873" v="52" actId="47"/>
        <pc:sldMkLst>
          <pc:docMk/>
          <pc:sldMk cId="1333840266" sldId="264"/>
        </pc:sldMkLst>
        <pc:spChg chg="del mod">
          <ac:chgData name="Елена Чушкова" userId="90e189947f9d1630" providerId="LiveId" clId="{2826656D-0CF3-408F-9424-17126113F230}" dt="2022-12-14T19:35:21.907" v="37" actId="478"/>
          <ac:spMkLst>
            <pc:docMk/>
            <pc:sldMk cId="1333840266" sldId="264"/>
            <ac:spMk id="2" creationId="{C86CFDFF-7677-479F-A07E-78A6929D8AEB}"/>
          </ac:spMkLst>
        </pc:spChg>
        <pc:spChg chg="del">
          <ac:chgData name="Елена Чушкова" userId="90e189947f9d1630" providerId="LiveId" clId="{2826656D-0CF3-408F-9424-17126113F230}" dt="2022-12-14T19:35:30.470" v="38"/>
          <ac:spMkLst>
            <pc:docMk/>
            <pc:sldMk cId="1333840266" sldId="264"/>
            <ac:spMk id="3" creationId="{BEB1DFBA-E46E-40EB-AD34-A6220275F752}"/>
          </ac:spMkLst>
        </pc:spChg>
        <pc:picChg chg="add mod">
          <ac:chgData name="Елена Чушкова" userId="90e189947f9d1630" providerId="LiveId" clId="{2826656D-0CF3-408F-9424-17126113F230}" dt="2022-12-14T19:35:30.470" v="38"/>
          <ac:picMkLst>
            <pc:docMk/>
            <pc:sldMk cId="1333840266" sldId="264"/>
            <ac:picMk id="5" creationId="{E650F7F9-1E59-48AD-9217-7BCCA9361D42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50:16.442" v="131" actId="14100"/>
        <pc:sldMkLst>
          <pc:docMk/>
          <pc:sldMk cId="2105208206" sldId="265"/>
        </pc:sldMkLst>
        <pc:spChg chg="del mod">
          <ac:chgData name="Елена Чушкова" userId="90e189947f9d1630" providerId="LiveId" clId="{2826656D-0CF3-408F-9424-17126113F230}" dt="2022-12-14T19:36:23.521" v="42" actId="478"/>
          <ac:spMkLst>
            <pc:docMk/>
            <pc:sldMk cId="2105208206" sldId="265"/>
            <ac:spMk id="2" creationId="{AA3EBB2E-6103-4A02-8404-0D0FC7263B65}"/>
          </ac:spMkLst>
        </pc:spChg>
        <pc:spChg chg="del">
          <ac:chgData name="Елена Чушкова" userId="90e189947f9d1630" providerId="LiveId" clId="{2826656D-0CF3-408F-9424-17126113F230}" dt="2022-12-14T19:36:26.547" v="43"/>
          <ac:spMkLst>
            <pc:docMk/>
            <pc:sldMk cId="2105208206" sldId="265"/>
            <ac:spMk id="3" creationId="{C7A739FC-9CD4-4849-BE7E-C62EEBEFF810}"/>
          </ac:spMkLst>
        </pc:spChg>
        <pc:picChg chg="add mod">
          <ac:chgData name="Елена Чушкова" userId="90e189947f9d1630" providerId="LiveId" clId="{2826656D-0CF3-408F-9424-17126113F230}" dt="2022-12-14T19:50:16.442" v="131" actId="14100"/>
          <ac:picMkLst>
            <pc:docMk/>
            <pc:sldMk cId="2105208206" sldId="265"/>
            <ac:picMk id="5" creationId="{AC7BC1A8-B746-46AA-8A08-8A15590331B9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9:19.572" v="116" actId="14100"/>
        <pc:sldMkLst>
          <pc:docMk/>
          <pc:sldMk cId="3061427902" sldId="266"/>
        </pc:sldMkLst>
        <pc:spChg chg="del mod">
          <ac:chgData name="Елена Чушкова" userId="90e189947f9d1630" providerId="LiveId" clId="{2826656D-0CF3-408F-9424-17126113F230}" dt="2022-12-14T19:36:50.464" v="46" actId="478"/>
          <ac:spMkLst>
            <pc:docMk/>
            <pc:sldMk cId="3061427902" sldId="266"/>
            <ac:spMk id="2" creationId="{300BCD2A-97A3-4C9E-9B1F-55CF1BF2DBA6}"/>
          </ac:spMkLst>
        </pc:spChg>
        <pc:spChg chg="del">
          <ac:chgData name="Елена Чушкова" userId="90e189947f9d1630" providerId="LiveId" clId="{2826656D-0CF3-408F-9424-17126113F230}" dt="2022-12-14T19:36:53.453" v="47"/>
          <ac:spMkLst>
            <pc:docMk/>
            <pc:sldMk cId="3061427902" sldId="266"/>
            <ac:spMk id="3" creationId="{5C09C69D-DD97-4A4F-A952-21DA203EF4C4}"/>
          </ac:spMkLst>
        </pc:spChg>
        <pc:picChg chg="add mod">
          <ac:chgData name="Елена Чушкова" userId="90e189947f9d1630" providerId="LiveId" clId="{2826656D-0CF3-408F-9424-17126113F230}" dt="2022-12-14T19:49:19.572" v="116" actId="14100"/>
          <ac:picMkLst>
            <pc:docMk/>
            <pc:sldMk cId="3061427902" sldId="266"/>
            <ac:picMk id="5" creationId="{42ECD6CE-3AEE-4CE4-BC03-EB3A035012AE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9:31.340" v="120" actId="14100"/>
        <pc:sldMkLst>
          <pc:docMk/>
          <pc:sldMk cId="1492113515" sldId="267"/>
        </pc:sldMkLst>
        <pc:spChg chg="del mod">
          <ac:chgData name="Елена Чушкова" userId="90e189947f9d1630" providerId="LiveId" clId="{2826656D-0CF3-408F-9424-17126113F230}" dt="2022-12-14T19:37:54.656" v="50" actId="478"/>
          <ac:spMkLst>
            <pc:docMk/>
            <pc:sldMk cId="1492113515" sldId="267"/>
            <ac:spMk id="2" creationId="{CEEAA75B-56DD-4D39-B9BA-141D834B0C5E}"/>
          </ac:spMkLst>
        </pc:spChg>
        <pc:spChg chg="del">
          <ac:chgData name="Елена Чушкова" userId="90e189947f9d1630" providerId="LiveId" clId="{2826656D-0CF3-408F-9424-17126113F230}" dt="2022-12-14T19:37:58.514" v="51"/>
          <ac:spMkLst>
            <pc:docMk/>
            <pc:sldMk cId="1492113515" sldId="267"/>
            <ac:spMk id="3" creationId="{0D33D7E6-6230-4B91-974C-7A7948C0ED08}"/>
          </ac:spMkLst>
        </pc:spChg>
        <pc:picChg chg="add mod">
          <ac:chgData name="Елена Чушкова" userId="90e189947f9d1630" providerId="LiveId" clId="{2826656D-0CF3-408F-9424-17126113F230}" dt="2022-12-14T19:49:31.340" v="120" actId="14100"/>
          <ac:picMkLst>
            <pc:docMk/>
            <pc:sldMk cId="1492113515" sldId="267"/>
            <ac:picMk id="4" creationId="{E9218FDE-F47E-4C15-B28A-E1CFF024FAE0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9:45.220" v="123" actId="14100"/>
        <pc:sldMkLst>
          <pc:docMk/>
          <pc:sldMk cId="1542556072" sldId="268"/>
        </pc:sldMkLst>
        <pc:spChg chg="del mod">
          <ac:chgData name="Елена Чушкова" userId="90e189947f9d1630" providerId="LiveId" clId="{2826656D-0CF3-408F-9424-17126113F230}" dt="2022-12-14T19:38:45.238" v="55" actId="478"/>
          <ac:spMkLst>
            <pc:docMk/>
            <pc:sldMk cId="1542556072" sldId="268"/>
            <ac:spMk id="2" creationId="{5A60553C-38C4-4963-A6EB-24E30667A424}"/>
          </ac:spMkLst>
        </pc:spChg>
        <pc:spChg chg="del">
          <ac:chgData name="Елена Чушкова" userId="90e189947f9d1630" providerId="LiveId" clId="{2826656D-0CF3-408F-9424-17126113F230}" dt="2022-12-14T19:38:47.998" v="56"/>
          <ac:spMkLst>
            <pc:docMk/>
            <pc:sldMk cId="1542556072" sldId="268"/>
            <ac:spMk id="3" creationId="{68769EFA-0759-4C65-91F7-51BF53C52664}"/>
          </ac:spMkLst>
        </pc:spChg>
        <pc:picChg chg="add mod">
          <ac:chgData name="Елена Чушкова" userId="90e189947f9d1630" providerId="LiveId" clId="{2826656D-0CF3-408F-9424-17126113F230}" dt="2022-12-14T19:49:45.220" v="123" actId="14100"/>
          <ac:picMkLst>
            <pc:docMk/>
            <pc:sldMk cId="1542556072" sldId="268"/>
            <ac:picMk id="5" creationId="{3ADEEE2A-C7C9-4451-9AA6-7654CA57AE5E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8:41.884" v="109" actId="14100"/>
        <pc:sldMkLst>
          <pc:docMk/>
          <pc:sldMk cId="2190754758" sldId="269"/>
        </pc:sldMkLst>
        <pc:spChg chg="del mod">
          <ac:chgData name="Елена Чушкова" userId="90e189947f9d1630" providerId="LiveId" clId="{2826656D-0CF3-408F-9424-17126113F230}" dt="2022-12-14T19:45:00.789" v="63" actId="478"/>
          <ac:spMkLst>
            <pc:docMk/>
            <pc:sldMk cId="2190754758" sldId="269"/>
            <ac:spMk id="2" creationId="{191BDAAD-22BD-4B15-82AF-ED761033A821}"/>
          </ac:spMkLst>
        </pc:spChg>
        <pc:spChg chg="del">
          <ac:chgData name="Елена Чушкова" userId="90e189947f9d1630" providerId="LiveId" clId="{2826656D-0CF3-408F-9424-17126113F230}" dt="2022-12-14T19:45:03.626" v="64"/>
          <ac:spMkLst>
            <pc:docMk/>
            <pc:sldMk cId="2190754758" sldId="269"/>
            <ac:spMk id="3" creationId="{3459A608-CF52-4815-96AA-C37045045016}"/>
          </ac:spMkLst>
        </pc:spChg>
        <pc:picChg chg="add mod">
          <ac:chgData name="Елена Чушкова" userId="90e189947f9d1630" providerId="LiveId" clId="{2826656D-0CF3-408F-9424-17126113F230}" dt="2022-12-14T19:48:41.884" v="109" actId="14100"/>
          <ac:picMkLst>
            <pc:docMk/>
            <pc:sldMk cId="2190754758" sldId="269"/>
            <ac:picMk id="5" creationId="{DBC24581-1AEB-4AE2-8885-2E74D8789108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9:03.158" v="113" actId="14100"/>
        <pc:sldMkLst>
          <pc:docMk/>
          <pc:sldMk cId="3504599808" sldId="270"/>
        </pc:sldMkLst>
        <pc:spChg chg="del mod">
          <ac:chgData name="Елена Чушкова" userId="90e189947f9d1630" providerId="LiveId" clId="{2826656D-0CF3-408F-9424-17126113F230}" dt="2022-12-14T19:45:13.988" v="67" actId="478"/>
          <ac:spMkLst>
            <pc:docMk/>
            <pc:sldMk cId="3504599808" sldId="270"/>
            <ac:spMk id="2" creationId="{E95D50EA-39AD-442A-8F5E-48B5277E0E04}"/>
          </ac:spMkLst>
        </pc:spChg>
        <pc:spChg chg="del">
          <ac:chgData name="Елена Чушкова" userId="90e189947f9d1630" providerId="LiveId" clId="{2826656D-0CF3-408F-9424-17126113F230}" dt="2022-12-14T19:45:17.042" v="68"/>
          <ac:spMkLst>
            <pc:docMk/>
            <pc:sldMk cId="3504599808" sldId="270"/>
            <ac:spMk id="3" creationId="{B20A3AA4-73B4-4590-BAE8-E29815465995}"/>
          </ac:spMkLst>
        </pc:spChg>
        <pc:picChg chg="add mod">
          <ac:chgData name="Елена Чушкова" userId="90e189947f9d1630" providerId="LiveId" clId="{2826656D-0CF3-408F-9424-17126113F230}" dt="2022-12-14T19:49:03.158" v="113" actId="14100"/>
          <ac:picMkLst>
            <pc:docMk/>
            <pc:sldMk cId="3504599808" sldId="270"/>
            <ac:picMk id="5" creationId="{ED141474-5975-4F5B-B7EB-B1E910EB3655}"/>
          </ac:picMkLst>
        </pc:picChg>
      </pc:sldChg>
      <pc:sldChg chg="addSp delSp modSp new mod">
        <pc:chgData name="Елена Чушкова" userId="90e189947f9d1630" providerId="LiveId" clId="{2826656D-0CF3-408F-9424-17126113F230}" dt="2022-12-14T19:47:07.782" v="90" actId="14100"/>
        <pc:sldMkLst>
          <pc:docMk/>
          <pc:sldMk cId="162215664" sldId="271"/>
        </pc:sldMkLst>
        <pc:spChg chg="del mod">
          <ac:chgData name="Елена Чушкова" userId="90e189947f9d1630" providerId="LiveId" clId="{2826656D-0CF3-408F-9424-17126113F230}" dt="2022-12-14T19:45:24.726" v="71" actId="478"/>
          <ac:spMkLst>
            <pc:docMk/>
            <pc:sldMk cId="162215664" sldId="271"/>
            <ac:spMk id="2" creationId="{513C608F-4451-47EF-BDF4-4B390DFB7B36}"/>
          </ac:spMkLst>
        </pc:spChg>
        <pc:spChg chg="del">
          <ac:chgData name="Елена Чушкова" userId="90e189947f9d1630" providerId="LiveId" clId="{2826656D-0CF3-408F-9424-17126113F230}" dt="2022-12-14T19:45:27.031" v="72"/>
          <ac:spMkLst>
            <pc:docMk/>
            <pc:sldMk cId="162215664" sldId="271"/>
            <ac:spMk id="3" creationId="{2F8694A5-541A-4A24-B239-1FBD170FDDC0}"/>
          </ac:spMkLst>
        </pc:spChg>
        <pc:picChg chg="add mod">
          <ac:chgData name="Елена Чушкова" userId="90e189947f9d1630" providerId="LiveId" clId="{2826656D-0CF3-408F-9424-17126113F230}" dt="2022-12-14T19:47:07.782" v="90" actId="14100"/>
          <ac:picMkLst>
            <pc:docMk/>
            <pc:sldMk cId="162215664" sldId="271"/>
            <ac:picMk id="5" creationId="{E9F1A219-F1D4-43DA-BB74-9C1AB59A3F7A}"/>
          </ac:picMkLst>
        </pc:picChg>
      </pc:sldChg>
      <pc:sldChg chg="modSp new mod">
        <pc:chgData name="Елена Чушкова" userId="90e189947f9d1630" providerId="LiveId" clId="{2826656D-0CF3-408F-9424-17126113F230}" dt="2022-12-14T19:54:50.247" v="287" actId="207"/>
        <pc:sldMkLst>
          <pc:docMk/>
          <pc:sldMk cId="3492885227" sldId="272"/>
        </pc:sldMkLst>
        <pc:spChg chg="mod">
          <ac:chgData name="Елена Чушкова" userId="90e189947f9d1630" providerId="LiveId" clId="{2826656D-0CF3-408F-9424-17126113F230}" dt="2022-12-14T19:51:08.359" v="155" actId="20577"/>
          <ac:spMkLst>
            <pc:docMk/>
            <pc:sldMk cId="3492885227" sldId="272"/>
            <ac:spMk id="2" creationId="{8E6FF427-0D09-4423-8B44-9C1DD7F57CB8}"/>
          </ac:spMkLst>
        </pc:spChg>
        <pc:spChg chg="mod">
          <ac:chgData name="Елена Чушкова" userId="90e189947f9d1630" providerId="LiveId" clId="{2826656D-0CF3-408F-9424-17126113F230}" dt="2022-12-14T19:54:50.247" v="287" actId="207"/>
          <ac:spMkLst>
            <pc:docMk/>
            <pc:sldMk cId="3492885227" sldId="272"/>
            <ac:spMk id="3" creationId="{60A263F4-A3D9-431B-B74A-252A246E0FC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96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73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5927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65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799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593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19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26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1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5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04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41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0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04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62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9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00CAD-0976-474F-A8A7-A2ABDB9C3724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D50CE28-9FD9-4883-8BD0-002521A36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498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F10DF5-0047-4292-8A95-B24DD9D5BC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Внешняя политика России в XVI в</a:t>
            </a:r>
          </a:p>
        </p:txBody>
      </p:sp>
    </p:spTree>
    <p:extLst>
      <p:ext uri="{BB962C8B-B14F-4D97-AF65-F5344CB8AC3E}">
        <p14:creationId xmlns:p14="http://schemas.microsoft.com/office/powerpoint/2010/main" val="260019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DEEE2A-C7C9-4451-9AA6-7654CA57AE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445" y="571500"/>
            <a:ext cx="8370277" cy="5340350"/>
          </a:xfrm>
        </p:spPr>
      </p:pic>
    </p:spTree>
    <p:extLst>
      <p:ext uri="{BB962C8B-B14F-4D97-AF65-F5344CB8AC3E}">
        <p14:creationId xmlns:p14="http://schemas.microsoft.com/office/powerpoint/2010/main" val="1542556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141474-5975-4F5B-B7EB-B1E910EB36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162" y="474785"/>
            <a:ext cx="8651630" cy="5671038"/>
          </a:xfrm>
        </p:spPr>
      </p:pic>
    </p:spTree>
    <p:extLst>
      <p:ext uri="{BB962C8B-B14F-4D97-AF65-F5344CB8AC3E}">
        <p14:creationId xmlns:p14="http://schemas.microsoft.com/office/powerpoint/2010/main" val="3504599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9F1A219-F1D4-43DA-BB74-9C1AB59A3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637" y="594987"/>
            <a:ext cx="8818685" cy="5316863"/>
          </a:xfrm>
        </p:spPr>
      </p:pic>
    </p:spTree>
    <p:extLst>
      <p:ext uri="{BB962C8B-B14F-4D97-AF65-F5344CB8AC3E}">
        <p14:creationId xmlns:p14="http://schemas.microsoft.com/office/powerpoint/2010/main" val="162215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BC24581-1AEB-4AE2-8885-2E74D8789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823" y="439615"/>
            <a:ext cx="8818685" cy="5472235"/>
          </a:xfrm>
        </p:spPr>
      </p:pic>
    </p:spTree>
    <p:extLst>
      <p:ext uri="{BB962C8B-B14F-4D97-AF65-F5344CB8AC3E}">
        <p14:creationId xmlns:p14="http://schemas.microsoft.com/office/powerpoint/2010/main" val="2190754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6252FB-2BDD-4291-9C75-E6B3F6E79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123" y="527538"/>
            <a:ext cx="8449408" cy="5384312"/>
          </a:xfrm>
        </p:spPr>
      </p:pic>
    </p:spTree>
    <p:extLst>
      <p:ext uri="{BB962C8B-B14F-4D97-AF65-F5344CB8AC3E}">
        <p14:creationId xmlns:p14="http://schemas.microsoft.com/office/powerpoint/2010/main" val="3203493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6FF427-0D09-4423-8B44-9C1DD7F57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A263F4-A3D9-431B-B74A-252A246E0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Прочитать стр.58-65. Письменно ответить на вопрос №1 в рамке «</a:t>
            </a:r>
            <a:r>
              <a:rPr lang="ru-RU" b="0" i="0" dirty="0">
                <a:solidFill>
                  <a:schemeClr val="tx1"/>
                </a:solidFill>
                <a:effectLst/>
                <a:latin typeface="Intervar"/>
              </a:rPr>
              <a:t>Вопросы и задания для работы с текстом параграфа</a:t>
            </a:r>
            <a:r>
              <a:rPr lang="ru-RU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492885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2019982-4CFB-4511-9F9D-6F292A5162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794940"/>
            <a:ext cx="8590085" cy="5116910"/>
          </a:xfrm>
        </p:spPr>
      </p:pic>
    </p:spTree>
    <p:extLst>
      <p:ext uri="{BB962C8B-B14F-4D97-AF65-F5344CB8AC3E}">
        <p14:creationId xmlns:p14="http://schemas.microsoft.com/office/powerpoint/2010/main" val="382104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985647-EEC1-4A45-9144-1D2A4735A6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369" y="474785"/>
            <a:ext cx="8642838" cy="5437065"/>
          </a:xfrm>
        </p:spPr>
      </p:pic>
    </p:spTree>
    <p:extLst>
      <p:ext uri="{BB962C8B-B14F-4D97-AF65-F5344CB8AC3E}">
        <p14:creationId xmlns:p14="http://schemas.microsoft.com/office/powerpoint/2010/main" val="334158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90FBC1-B4A4-448E-B85E-9DC5BDCBD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62" y="404445"/>
            <a:ext cx="8370276" cy="5794131"/>
          </a:xfrm>
        </p:spPr>
      </p:pic>
    </p:spTree>
    <p:extLst>
      <p:ext uri="{BB962C8B-B14F-4D97-AF65-F5344CB8AC3E}">
        <p14:creationId xmlns:p14="http://schemas.microsoft.com/office/powerpoint/2010/main" val="151436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7E42CBF-CD2B-480D-B901-099FE04196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85" y="474785"/>
            <a:ext cx="8853853" cy="5437065"/>
          </a:xfrm>
        </p:spPr>
      </p:pic>
    </p:spTree>
    <p:extLst>
      <p:ext uri="{BB962C8B-B14F-4D97-AF65-F5344CB8AC3E}">
        <p14:creationId xmlns:p14="http://schemas.microsoft.com/office/powerpoint/2010/main" val="44475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2ECD6CE-3AEE-4CE4-BC03-EB3A035012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969" y="395654"/>
            <a:ext cx="8396654" cy="5516196"/>
          </a:xfrm>
        </p:spPr>
      </p:pic>
    </p:spTree>
    <p:extLst>
      <p:ext uri="{BB962C8B-B14F-4D97-AF65-F5344CB8AC3E}">
        <p14:creationId xmlns:p14="http://schemas.microsoft.com/office/powerpoint/2010/main" val="3061427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E9218FDE-F47E-4C15-B28A-E1CFF024FA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238" y="439615"/>
            <a:ext cx="8440616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13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F6860AE-D52E-4EF7-BBDB-435A84632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786" y="518746"/>
            <a:ext cx="8264768" cy="5401896"/>
          </a:xfrm>
        </p:spPr>
      </p:pic>
    </p:spTree>
    <p:extLst>
      <p:ext uri="{BB962C8B-B14F-4D97-AF65-F5344CB8AC3E}">
        <p14:creationId xmlns:p14="http://schemas.microsoft.com/office/powerpoint/2010/main" val="1881746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7BC1A8-B746-46AA-8A08-8A1559033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293" y="606669"/>
            <a:ext cx="8370276" cy="5305181"/>
          </a:xfrm>
        </p:spPr>
      </p:pic>
    </p:spTree>
    <p:extLst>
      <p:ext uri="{BB962C8B-B14F-4D97-AF65-F5344CB8AC3E}">
        <p14:creationId xmlns:p14="http://schemas.microsoft.com/office/powerpoint/2010/main" val="210520820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32</Words>
  <Application>Microsoft Office PowerPoint</Application>
  <PresentationFormat>Широкоэкранный</PresentationFormat>
  <Paragraphs>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Intervar</vt:lpstr>
      <vt:lpstr>Wingdings 3</vt:lpstr>
      <vt:lpstr>Легкий дым</vt:lpstr>
      <vt:lpstr>Внешняя политика России в XVI 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Чушкова</dc:creator>
  <cp:lastModifiedBy>Елена Чушкова</cp:lastModifiedBy>
  <cp:revision>3</cp:revision>
  <dcterms:created xsi:type="dcterms:W3CDTF">2022-12-14T19:19:45Z</dcterms:created>
  <dcterms:modified xsi:type="dcterms:W3CDTF">2022-12-14T19:54:58Z</dcterms:modified>
</cp:coreProperties>
</file>