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77" r:id="rId4"/>
    <p:sldId id="308" r:id="rId5"/>
    <p:sldId id="307" r:id="rId6"/>
    <p:sldId id="309" r:id="rId7"/>
    <p:sldId id="279" r:id="rId8"/>
    <p:sldId id="283" r:id="rId9"/>
    <p:sldId id="284" r:id="rId10"/>
    <p:sldId id="285" r:id="rId11"/>
    <p:sldId id="286" r:id="rId12"/>
    <p:sldId id="290" r:id="rId13"/>
    <p:sldId id="291" r:id="rId14"/>
    <p:sldId id="287" r:id="rId15"/>
    <p:sldId id="288" r:id="rId16"/>
    <p:sldId id="289" r:id="rId17"/>
    <p:sldId id="292" r:id="rId18"/>
    <p:sldId id="293" r:id="rId19"/>
    <p:sldId id="294" r:id="rId20"/>
    <p:sldId id="295" r:id="rId21"/>
    <p:sldId id="296" r:id="rId22"/>
    <p:sldId id="297" r:id="rId23"/>
    <p:sldId id="310" r:id="rId24"/>
    <p:sldId id="298" r:id="rId25"/>
    <p:sldId id="299" r:id="rId26"/>
    <p:sldId id="300" r:id="rId27"/>
    <p:sldId id="301" r:id="rId28"/>
    <p:sldId id="302" r:id="rId29"/>
    <p:sldId id="303" r:id="rId30"/>
    <p:sldId id="305" r:id="rId31"/>
    <p:sldId id="306" r:id="rId32"/>
    <p:sldId id="280" r:id="rId33"/>
    <p:sldId id="282" r:id="rId34"/>
    <p:sldId id="259" r:id="rId3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2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212" y="-3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tableStyles" Target="tableStyles.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presProps" Target="presProps.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 /></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 /><Relationship Id="rId1" Type="http://schemas.openxmlformats.org/officeDocument/2006/relationships/image" Target="../media/image6.wmf" /></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 /><Relationship Id="rId2" Type="http://schemas.openxmlformats.org/officeDocument/2006/relationships/image" Target="../media/image9.wmf" /><Relationship Id="rId1" Type="http://schemas.openxmlformats.org/officeDocument/2006/relationships/image" Target="../media/image8.wmf" /></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 /><Relationship Id="rId2" Type="http://schemas.openxmlformats.org/officeDocument/2006/relationships/image" Target="../media/image12.wmf" /><Relationship Id="rId1" Type="http://schemas.openxmlformats.org/officeDocument/2006/relationships/image" Target="../media/image11.wmf" /></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 /><Relationship Id="rId1" Type="http://schemas.openxmlformats.org/officeDocument/2006/relationships/image" Target="../media/image14.wmf" /></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7.wmf" /><Relationship Id="rId1" Type="http://schemas.openxmlformats.org/officeDocument/2006/relationships/image" Target="../media/image16.wmf" /></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wmf" /><Relationship Id="rId2" Type="http://schemas.openxmlformats.org/officeDocument/2006/relationships/image" Target="../media/image19.wmf" /><Relationship Id="rId1" Type="http://schemas.openxmlformats.org/officeDocument/2006/relationships/image" Target="../media/image18.wmf" /><Relationship Id="rId4" Type="http://schemas.openxmlformats.org/officeDocument/2006/relationships/image" Target="../media/image21.wmf" /></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7.wmf" /><Relationship Id="rId2" Type="http://schemas.openxmlformats.org/officeDocument/2006/relationships/image" Target="../media/image23.wmf" /><Relationship Id="rId1" Type="http://schemas.openxmlformats.org/officeDocument/2006/relationships/image" Target="../media/image22.wmf"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571612"/>
            <a:ext cx="7772400" cy="1470025"/>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glow rad="139700">
              <a:schemeClr val="accent1">
                <a:satMod val="175000"/>
                <a:alpha val="40000"/>
              </a:schemeClr>
            </a:glow>
          </a:effectLst>
          <a:scene3d>
            <a:camera prst="orthographicFront"/>
            <a:lightRig rig="balanced" dir="t">
              <a:rot lat="0" lon="0" rev="2100000"/>
            </a:lightRig>
          </a:scene3d>
          <a:sp3d>
            <a:bevelT/>
          </a:sp3d>
        </p:spPr>
        <p:txBody>
          <a:bodyPr/>
          <a:lstStyle/>
          <a:p>
            <a:r>
              <a:rPr lang="ru-RU"/>
              <a:t>Образец заголовка</a:t>
            </a:r>
            <a:endParaRPr lang="ru-RU" dirty="0"/>
          </a:p>
        </p:txBody>
      </p:sp>
      <p:sp>
        <p:nvSpPr>
          <p:cNvPr id="3" name="Подзаголовок 2"/>
          <p:cNvSpPr>
            <a:spLocks noGrp="1"/>
          </p:cNvSpPr>
          <p:nvPr>
            <p:ph type="subTitle" idx="1"/>
          </p:nvPr>
        </p:nvSpPr>
        <p:spPr>
          <a:xfrm>
            <a:off x="2071670" y="3714752"/>
            <a:ext cx="4786346" cy="1357322"/>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glow rad="139700">
              <a:schemeClr val="accent1">
                <a:satMod val="175000"/>
                <a:alpha val="40000"/>
              </a:schemeClr>
            </a:glow>
          </a:effectLst>
          <a:scene3d>
            <a:camera prst="orthographicFront"/>
            <a:lightRig rig="threePt" dir="t"/>
          </a:scene3d>
          <a:sp3d>
            <a:bevelT/>
          </a:sp3d>
        </p:spPr>
        <p:txBody>
          <a:bodyPr/>
          <a:lstStyle>
            <a:lvl1pPr marL="0" indent="0" algn="ctr">
              <a:buNone/>
              <a:defRPr>
                <a:solidFill>
                  <a:schemeClr val="tx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ru-RU" dirty="0"/>
          </a:p>
        </p:txBody>
      </p:sp>
      <p:sp>
        <p:nvSpPr>
          <p:cNvPr id="4" name="Дата 3">
            <a:extLst>
              <a:ext uri="{FF2B5EF4-FFF2-40B4-BE49-F238E27FC236}">
                <a16:creationId xmlns:a16="http://schemas.microsoft.com/office/drawing/2014/main" id="{60C8B1E0-EB96-D15D-F176-4AFFA1C9F771}"/>
              </a:ext>
            </a:extLst>
          </p:cNvPr>
          <p:cNvSpPr>
            <a:spLocks noGrp="1"/>
          </p:cNvSpPr>
          <p:nvPr>
            <p:ph type="dt" sz="half" idx="10"/>
          </p:nvPr>
        </p:nvSpPr>
        <p:spPr/>
        <p:txBody>
          <a:bodyPr/>
          <a:lstStyle>
            <a:lvl1pPr>
              <a:defRPr/>
            </a:lvl1pPr>
          </a:lstStyle>
          <a:p>
            <a:pPr>
              <a:defRPr/>
            </a:pPr>
            <a:fld id="{8B9D99F9-F491-4EFE-974C-0701153394C7}"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A25480DE-9A85-C994-F4E9-F832FBEFF787}"/>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3D21E601-92BB-708E-49D9-76BEECFC9433}"/>
              </a:ext>
            </a:extLst>
          </p:cNvPr>
          <p:cNvSpPr>
            <a:spLocks noGrp="1"/>
          </p:cNvSpPr>
          <p:nvPr>
            <p:ph type="sldNum" sz="quarter" idx="12"/>
          </p:nvPr>
        </p:nvSpPr>
        <p:spPr/>
        <p:txBody>
          <a:bodyPr/>
          <a:lstStyle>
            <a:lvl1pPr>
              <a:defRPr/>
            </a:lvl1pPr>
          </a:lstStyle>
          <a:p>
            <a:fld id="{AFA87FB9-120B-4094-A959-8A68FC265AAB}" type="slidenum">
              <a:rPr lang="ru-RU" altLang="en-US"/>
              <a:pPr/>
              <a:t>‹#›</a:t>
            </a:fld>
            <a:endParaRPr lang="ru-RU" altLang="en-US"/>
          </a:p>
        </p:txBody>
      </p:sp>
    </p:spTree>
    <p:extLst>
      <p:ext uri="{BB962C8B-B14F-4D97-AF65-F5344CB8AC3E}">
        <p14:creationId xmlns:p14="http://schemas.microsoft.com/office/powerpoint/2010/main" val="613205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24FD571-1A62-94F9-47B4-5699C347635B}"/>
              </a:ext>
            </a:extLst>
          </p:cNvPr>
          <p:cNvSpPr>
            <a:spLocks noGrp="1"/>
          </p:cNvSpPr>
          <p:nvPr>
            <p:ph type="dt" sz="half" idx="10"/>
          </p:nvPr>
        </p:nvSpPr>
        <p:spPr/>
        <p:txBody>
          <a:bodyPr/>
          <a:lstStyle>
            <a:lvl1pPr>
              <a:defRPr/>
            </a:lvl1pPr>
          </a:lstStyle>
          <a:p>
            <a:pPr>
              <a:defRPr/>
            </a:pPr>
            <a:fld id="{37273AD7-6D33-42EB-A178-D2B50F482DFA}"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5793F2C2-A060-FD8F-C717-7BEE6DFAB86C}"/>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D574C9E6-F7D4-E311-8849-6405ABCDD0D4}"/>
              </a:ext>
            </a:extLst>
          </p:cNvPr>
          <p:cNvSpPr>
            <a:spLocks noGrp="1"/>
          </p:cNvSpPr>
          <p:nvPr>
            <p:ph type="sldNum" sz="quarter" idx="12"/>
          </p:nvPr>
        </p:nvSpPr>
        <p:spPr/>
        <p:txBody>
          <a:bodyPr/>
          <a:lstStyle>
            <a:lvl1pPr>
              <a:defRPr/>
            </a:lvl1pPr>
          </a:lstStyle>
          <a:p>
            <a:fld id="{C140023F-ECBC-492A-9E65-78A12204AC3E}" type="slidenum">
              <a:rPr lang="ru-RU" altLang="en-US"/>
              <a:pPr/>
              <a:t>‹#›</a:t>
            </a:fld>
            <a:endParaRPr lang="ru-RU" altLang="en-US"/>
          </a:p>
        </p:txBody>
      </p:sp>
    </p:spTree>
    <p:extLst>
      <p:ext uri="{BB962C8B-B14F-4D97-AF65-F5344CB8AC3E}">
        <p14:creationId xmlns:p14="http://schemas.microsoft.com/office/powerpoint/2010/main" val="2491732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42CA2D3-2EBE-BA7A-1AA2-A63AF9230B3E}"/>
              </a:ext>
            </a:extLst>
          </p:cNvPr>
          <p:cNvSpPr>
            <a:spLocks noGrp="1"/>
          </p:cNvSpPr>
          <p:nvPr>
            <p:ph type="dt" sz="half" idx="10"/>
          </p:nvPr>
        </p:nvSpPr>
        <p:spPr/>
        <p:txBody>
          <a:bodyPr/>
          <a:lstStyle>
            <a:lvl1pPr>
              <a:defRPr/>
            </a:lvl1pPr>
          </a:lstStyle>
          <a:p>
            <a:pPr>
              <a:defRPr/>
            </a:pPr>
            <a:fld id="{C04B23B3-8708-4BA1-BC3F-8D95F69CDFB4}"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34C21CA7-D39F-5F75-57FB-27995E9BA820}"/>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9275DEA7-D989-0B1C-338E-94860E831D66}"/>
              </a:ext>
            </a:extLst>
          </p:cNvPr>
          <p:cNvSpPr>
            <a:spLocks noGrp="1"/>
          </p:cNvSpPr>
          <p:nvPr>
            <p:ph type="sldNum" sz="quarter" idx="12"/>
          </p:nvPr>
        </p:nvSpPr>
        <p:spPr/>
        <p:txBody>
          <a:bodyPr/>
          <a:lstStyle>
            <a:lvl1pPr>
              <a:defRPr/>
            </a:lvl1pPr>
          </a:lstStyle>
          <a:p>
            <a:fld id="{6F3D9DF4-77EE-4ADD-AEEA-F8B154AA9C05}" type="slidenum">
              <a:rPr lang="ru-RU" altLang="en-US"/>
              <a:pPr/>
              <a:t>‹#›</a:t>
            </a:fld>
            <a:endParaRPr lang="ru-RU" altLang="en-US"/>
          </a:p>
        </p:txBody>
      </p:sp>
    </p:spTree>
    <p:extLst>
      <p:ext uri="{BB962C8B-B14F-4D97-AF65-F5344CB8AC3E}">
        <p14:creationId xmlns:p14="http://schemas.microsoft.com/office/powerpoint/2010/main" val="1918996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46ED-FBF3-63A1-1DA3-E8624D73CF9B}"/>
              </a:ext>
            </a:extLst>
          </p:cNvPr>
          <p:cNvSpPr>
            <a:spLocks noGrp="1"/>
          </p:cNvSpPr>
          <p:nvPr>
            <p:ph type="title"/>
          </p:nvPr>
        </p:nvSpPr>
        <p:spPr>
          <a:xfrm>
            <a:off x="457200" y="274638"/>
            <a:ext cx="8229600" cy="868362"/>
          </a:xfrm>
        </p:spPr>
        <p:txBody>
          <a:bodyPr/>
          <a:lstStyle/>
          <a:p>
            <a:r>
              <a:rPr lang="en-US"/>
              <a:t>Click to edit Master title style</a:t>
            </a:r>
          </a:p>
        </p:txBody>
      </p:sp>
      <p:sp>
        <p:nvSpPr>
          <p:cNvPr id="3" name="Table Placeholder 2">
            <a:extLst>
              <a:ext uri="{FF2B5EF4-FFF2-40B4-BE49-F238E27FC236}">
                <a16:creationId xmlns:a16="http://schemas.microsoft.com/office/drawing/2014/main" id="{3B2626F1-E961-AA9A-AF08-8C3702B0C829}"/>
              </a:ext>
            </a:extLst>
          </p:cNvPr>
          <p:cNvSpPr>
            <a:spLocks noGrp="1"/>
          </p:cNvSpPr>
          <p:nvPr>
            <p:ph type="tbl" idx="1"/>
          </p:nvPr>
        </p:nvSpPr>
        <p:spPr>
          <a:xfrm>
            <a:off x="457200" y="1428750"/>
            <a:ext cx="8229600" cy="4697413"/>
          </a:xfrm>
        </p:spPr>
        <p:txBody>
          <a:bodyPr/>
          <a:lstStyle/>
          <a:p>
            <a:endParaRPr lang="en-US"/>
          </a:p>
        </p:txBody>
      </p:sp>
      <p:sp>
        <p:nvSpPr>
          <p:cNvPr id="4" name="Date Placeholder 3">
            <a:extLst>
              <a:ext uri="{FF2B5EF4-FFF2-40B4-BE49-F238E27FC236}">
                <a16:creationId xmlns:a16="http://schemas.microsoft.com/office/drawing/2014/main" id="{F0DDC5EF-2CF9-4DB0-D8B0-E42AF1B930B3}"/>
              </a:ext>
            </a:extLst>
          </p:cNvPr>
          <p:cNvSpPr>
            <a:spLocks noGrp="1"/>
          </p:cNvSpPr>
          <p:nvPr>
            <p:ph type="dt" sz="half" idx="10"/>
          </p:nvPr>
        </p:nvSpPr>
        <p:spPr>
          <a:xfrm>
            <a:off x="457200" y="6356350"/>
            <a:ext cx="2133600" cy="365125"/>
          </a:xfrm>
        </p:spPr>
        <p:txBody>
          <a:bodyPr/>
          <a:lstStyle>
            <a:lvl1pPr>
              <a:defRPr/>
            </a:lvl1pPr>
          </a:lstStyle>
          <a:p>
            <a:pPr>
              <a:defRPr/>
            </a:pPr>
            <a:fld id="{54E3DD0E-B13A-4CD1-8B36-183A5E4F0CF4}" type="datetimeFigureOut">
              <a:rPr lang="ru-RU"/>
              <a:pPr>
                <a:defRPr/>
              </a:pPr>
              <a:t>01.01.2023</a:t>
            </a:fld>
            <a:endParaRPr lang="ru-RU"/>
          </a:p>
        </p:txBody>
      </p:sp>
      <p:sp>
        <p:nvSpPr>
          <p:cNvPr id="5" name="Footer Placeholder 4">
            <a:extLst>
              <a:ext uri="{FF2B5EF4-FFF2-40B4-BE49-F238E27FC236}">
                <a16:creationId xmlns:a16="http://schemas.microsoft.com/office/drawing/2014/main" id="{E9C4BA97-21C9-8F13-6D79-C2408FE83383}"/>
              </a:ext>
            </a:extLst>
          </p:cNvPr>
          <p:cNvSpPr>
            <a:spLocks noGrp="1"/>
          </p:cNvSpPr>
          <p:nvPr>
            <p:ph type="ftr" sz="quarter" idx="11"/>
          </p:nvPr>
        </p:nvSpPr>
        <p:spPr>
          <a:xfrm>
            <a:off x="3124200" y="6356350"/>
            <a:ext cx="2895600" cy="365125"/>
          </a:xfrm>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1EA48790-E8ED-E2AB-D2AE-60DCE1B084CC}"/>
              </a:ext>
            </a:extLst>
          </p:cNvPr>
          <p:cNvSpPr>
            <a:spLocks noGrp="1"/>
          </p:cNvSpPr>
          <p:nvPr>
            <p:ph type="sldNum" sz="quarter" idx="12"/>
          </p:nvPr>
        </p:nvSpPr>
        <p:spPr>
          <a:xfrm>
            <a:off x="6553200" y="6356350"/>
            <a:ext cx="2133600" cy="365125"/>
          </a:xfrm>
        </p:spPr>
        <p:txBody>
          <a:bodyPr/>
          <a:lstStyle>
            <a:lvl1pPr>
              <a:defRPr/>
            </a:lvl1pPr>
          </a:lstStyle>
          <a:p>
            <a:fld id="{077C3EEF-D5C5-44F9-8EE1-1E06514E0260}" type="slidenum">
              <a:rPr lang="ru-RU" altLang="en-US"/>
              <a:pPr/>
              <a:t>‹#›</a:t>
            </a:fld>
            <a:endParaRPr lang="ru-RU" altLang="en-US"/>
          </a:p>
        </p:txBody>
      </p:sp>
    </p:spTree>
    <p:extLst>
      <p:ext uri="{BB962C8B-B14F-4D97-AF65-F5344CB8AC3E}">
        <p14:creationId xmlns:p14="http://schemas.microsoft.com/office/powerpoint/2010/main" val="1815272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7643155-C7E7-9E57-927D-F303C9E5CC01}"/>
              </a:ext>
            </a:extLst>
          </p:cNvPr>
          <p:cNvSpPr>
            <a:spLocks noGrp="1"/>
          </p:cNvSpPr>
          <p:nvPr>
            <p:ph type="dt" sz="half" idx="10"/>
          </p:nvPr>
        </p:nvSpPr>
        <p:spPr/>
        <p:txBody>
          <a:bodyPr/>
          <a:lstStyle>
            <a:lvl1pPr>
              <a:defRPr/>
            </a:lvl1pPr>
          </a:lstStyle>
          <a:p>
            <a:pPr>
              <a:defRPr/>
            </a:pPr>
            <a:fld id="{3BAF08FF-D02B-49CC-82EE-7B98D3C50502}"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8ABE641A-D73A-49E6-DD19-355F56727D93}"/>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CE33FAD8-6CC1-0B21-2ACC-3AE265A87858}"/>
              </a:ext>
            </a:extLst>
          </p:cNvPr>
          <p:cNvSpPr>
            <a:spLocks noGrp="1"/>
          </p:cNvSpPr>
          <p:nvPr>
            <p:ph type="sldNum" sz="quarter" idx="12"/>
          </p:nvPr>
        </p:nvSpPr>
        <p:spPr/>
        <p:txBody>
          <a:bodyPr/>
          <a:lstStyle>
            <a:lvl1pPr>
              <a:defRPr/>
            </a:lvl1pPr>
          </a:lstStyle>
          <a:p>
            <a:fld id="{333774E9-695F-4050-8BBE-FB8708648DFA}" type="slidenum">
              <a:rPr lang="ru-RU" altLang="en-US"/>
              <a:pPr/>
              <a:t>‹#›</a:t>
            </a:fld>
            <a:endParaRPr lang="ru-RU" altLang="en-US"/>
          </a:p>
        </p:txBody>
      </p:sp>
    </p:spTree>
    <p:extLst>
      <p:ext uri="{BB962C8B-B14F-4D97-AF65-F5344CB8AC3E}">
        <p14:creationId xmlns:p14="http://schemas.microsoft.com/office/powerpoint/2010/main" val="407792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8068F24-4AEC-E3F7-963A-44A52A8C21E1}"/>
              </a:ext>
            </a:extLst>
          </p:cNvPr>
          <p:cNvSpPr>
            <a:spLocks noGrp="1"/>
          </p:cNvSpPr>
          <p:nvPr>
            <p:ph type="dt" sz="half" idx="10"/>
          </p:nvPr>
        </p:nvSpPr>
        <p:spPr/>
        <p:txBody>
          <a:bodyPr/>
          <a:lstStyle>
            <a:lvl1pPr>
              <a:defRPr/>
            </a:lvl1pPr>
          </a:lstStyle>
          <a:p>
            <a:pPr>
              <a:defRPr/>
            </a:pPr>
            <a:fld id="{25BD8F40-2276-41EF-B13C-1AC7A5934D0B}"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8B364370-F0F2-BBF1-3045-4C599FFDC6C9}"/>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8EFE1962-56C0-134F-D71F-52DE134B4FBE}"/>
              </a:ext>
            </a:extLst>
          </p:cNvPr>
          <p:cNvSpPr>
            <a:spLocks noGrp="1"/>
          </p:cNvSpPr>
          <p:nvPr>
            <p:ph type="sldNum" sz="quarter" idx="12"/>
          </p:nvPr>
        </p:nvSpPr>
        <p:spPr/>
        <p:txBody>
          <a:bodyPr/>
          <a:lstStyle>
            <a:lvl1pPr>
              <a:defRPr/>
            </a:lvl1pPr>
          </a:lstStyle>
          <a:p>
            <a:fld id="{03BE3302-EFD9-4EFD-836F-C068F20EAB15}" type="slidenum">
              <a:rPr lang="ru-RU" altLang="en-US"/>
              <a:pPr/>
              <a:t>‹#›</a:t>
            </a:fld>
            <a:endParaRPr lang="ru-RU" altLang="en-US"/>
          </a:p>
        </p:txBody>
      </p:sp>
    </p:spTree>
    <p:extLst>
      <p:ext uri="{BB962C8B-B14F-4D97-AF65-F5344CB8AC3E}">
        <p14:creationId xmlns:p14="http://schemas.microsoft.com/office/powerpoint/2010/main" val="4176577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a:extLst>
              <a:ext uri="{FF2B5EF4-FFF2-40B4-BE49-F238E27FC236}">
                <a16:creationId xmlns:a16="http://schemas.microsoft.com/office/drawing/2014/main" id="{BD424513-51AF-CFDC-4F18-24CFFD114414}"/>
              </a:ext>
            </a:extLst>
          </p:cNvPr>
          <p:cNvSpPr>
            <a:spLocks noGrp="1"/>
          </p:cNvSpPr>
          <p:nvPr>
            <p:ph type="dt" sz="half" idx="10"/>
          </p:nvPr>
        </p:nvSpPr>
        <p:spPr/>
        <p:txBody>
          <a:bodyPr/>
          <a:lstStyle>
            <a:lvl1pPr>
              <a:defRPr/>
            </a:lvl1pPr>
          </a:lstStyle>
          <a:p>
            <a:pPr>
              <a:defRPr/>
            </a:pPr>
            <a:fld id="{F5BD3C05-1841-4D11-A934-E78ADDF0D572}" type="datetimeFigureOut">
              <a:rPr lang="ru-RU"/>
              <a:pPr>
                <a:defRPr/>
              </a:pPr>
              <a:t>01.01.2023</a:t>
            </a:fld>
            <a:endParaRPr lang="ru-RU"/>
          </a:p>
        </p:txBody>
      </p:sp>
      <p:sp>
        <p:nvSpPr>
          <p:cNvPr id="6" name="Нижний колонтитул 4">
            <a:extLst>
              <a:ext uri="{FF2B5EF4-FFF2-40B4-BE49-F238E27FC236}">
                <a16:creationId xmlns:a16="http://schemas.microsoft.com/office/drawing/2014/main" id="{91FAA87A-11C7-A39C-4F15-43AEE481194F}"/>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5DABE0C7-8E37-A0C8-6F2F-B80C8A77DB69}"/>
              </a:ext>
            </a:extLst>
          </p:cNvPr>
          <p:cNvSpPr>
            <a:spLocks noGrp="1"/>
          </p:cNvSpPr>
          <p:nvPr>
            <p:ph type="sldNum" sz="quarter" idx="12"/>
          </p:nvPr>
        </p:nvSpPr>
        <p:spPr/>
        <p:txBody>
          <a:bodyPr/>
          <a:lstStyle>
            <a:lvl1pPr>
              <a:defRPr/>
            </a:lvl1pPr>
          </a:lstStyle>
          <a:p>
            <a:fld id="{6F4C867C-8432-4595-8B04-3AFA9E454622}" type="slidenum">
              <a:rPr lang="ru-RU" altLang="en-US"/>
              <a:pPr/>
              <a:t>‹#›</a:t>
            </a:fld>
            <a:endParaRPr lang="ru-RU" altLang="en-US"/>
          </a:p>
        </p:txBody>
      </p:sp>
    </p:spTree>
    <p:extLst>
      <p:ext uri="{BB962C8B-B14F-4D97-AF65-F5344CB8AC3E}">
        <p14:creationId xmlns:p14="http://schemas.microsoft.com/office/powerpoint/2010/main" val="1920512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a:extLst>
              <a:ext uri="{FF2B5EF4-FFF2-40B4-BE49-F238E27FC236}">
                <a16:creationId xmlns:a16="http://schemas.microsoft.com/office/drawing/2014/main" id="{AA1FA10E-A4B6-597A-71A5-9EDEB301B8C3}"/>
              </a:ext>
            </a:extLst>
          </p:cNvPr>
          <p:cNvSpPr>
            <a:spLocks noGrp="1"/>
          </p:cNvSpPr>
          <p:nvPr>
            <p:ph type="dt" sz="half" idx="10"/>
          </p:nvPr>
        </p:nvSpPr>
        <p:spPr/>
        <p:txBody>
          <a:bodyPr/>
          <a:lstStyle>
            <a:lvl1pPr>
              <a:defRPr/>
            </a:lvl1pPr>
          </a:lstStyle>
          <a:p>
            <a:pPr>
              <a:defRPr/>
            </a:pPr>
            <a:fld id="{1438F897-F9AE-47CE-AC48-FCA58D869BBD}" type="datetimeFigureOut">
              <a:rPr lang="ru-RU"/>
              <a:pPr>
                <a:defRPr/>
              </a:pPr>
              <a:t>01.01.2023</a:t>
            </a:fld>
            <a:endParaRPr lang="ru-RU"/>
          </a:p>
        </p:txBody>
      </p:sp>
      <p:sp>
        <p:nvSpPr>
          <p:cNvPr id="8" name="Нижний колонтитул 4">
            <a:extLst>
              <a:ext uri="{FF2B5EF4-FFF2-40B4-BE49-F238E27FC236}">
                <a16:creationId xmlns:a16="http://schemas.microsoft.com/office/drawing/2014/main" id="{21741EC1-7096-6EBD-7A40-18108AA5FD23}"/>
              </a:ext>
            </a:extLst>
          </p:cNvPr>
          <p:cNvSpPr>
            <a:spLocks noGrp="1"/>
          </p:cNvSpPr>
          <p:nvPr>
            <p:ph type="ftr" sz="quarter" idx="11"/>
          </p:nvPr>
        </p:nvSpPr>
        <p:spPr/>
        <p:txBody>
          <a:bodyPr/>
          <a:lstStyle>
            <a:lvl1pPr>
              <a:defRPr/>
            </a:lvl1pPr>
          </a:lstStyle>
          <a:p>
            <a:pPr>
              <a:defRPr/>
            </a:pPr>
            <a:endParaRPr lang="ru-RU"/>
          </a:p>
        </p:txBody>
      </p:sp>
      <p:sp>
        <p:nvSpPr>
          <p:cNvPr id="9" name="Номер слайда 5">
            <a:extLst>
              <a:ext uri="{FF2B5EF4-FFF2-40B4-BE49-F238E27FC236}">
                <a16:creationId xmlns:a16="http://schemas.microsoft.com/office/drawing/2014/main" id="{98BA307D-787E-4B54-6C63-C22085518E41}"/>
              </a:ext>
            </a:extLst>
          </p:cNvPr>
          <p:cNvSpPr>
            <a:spLocks noGrp="1"/>
          </p:cNvSpPr>
          <p:nvPr>
            <p:ph type="sldNum" sz="quarter" idx="12"/>
          </p:nvPr>
        </p:nvSpPr>
        <p:spPr/>
        <p:txBody>
          <a:bodyPr/>
          <a:lstStyle>
            <a:lvl1pPr>
              <a:defRPr/>
            </a:lvl1pPr>
          </a:lstStyle>
          <a:p>
            <a:fld id="{0E2F226A-DAFD-4936-9ABB-073FB0169F8E}" type="slidenum">
              <a:rPr lang="ru-RU" altLang="en-US"/>
              <a:pPr/>
              <a:t>‹#›</a:t>
            </a:fld>
            <a:endParaRPr lang="ru-RU" altLang="en-US"/>
          </a:p>
        </p:txBody>
      </p:sp>
    </p:spTree>
    <p:extLst>
      <p:ext uri="{BB962C8B-B14F-4D97-AF65-F5344CB8AC3E}">
        <p14:creationId xmlns:p14="http://schemas.microsoft.com/office/powerpoint/2010/main" val="3940127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a:extLst>
              <a:ext uri="{FF2B5EF4-FFF2-40B4-BE49-F238E27FC236}">
                <a16:creationId xmlns:a16="http://schemas.microsoft.com/office/drawing/2014/main" id="{27B781AE-A5C3-B372-A994-AB85702D3B3A}"/>
              </a:ext>
            </a:extLst>
          </p:cNvPr>
          <p:cNvSpPr>
            <a:spLocks noGrp="1"/>
          </p:cNvSpPr>
          <p:nvPr>
            <p:ph type="dt" sz="half" idx="10"/>
          </p:nvPr>
        </p:nvSpPr>
        <p:spPr/>
        <p:txBody>
          <a:bodyPr/>
          <a:lstStyle>
            <a:lvl1pPr>
              <a:defRPr/>
            </a:lvl1pPr>
          </a:lstStyle>
          <a:p>
            <a:pPr>
              <a:defRPr/>
            </a:pPr>
            <a:fld id="{1F9E5BC6-F77D-4FF8-85B9-22F16860DD13}" type="datetimeFigureOut">
              <a:rPr lang="ru-RU"/>
              <a:pPr>
                <a:defRPr/>
              </a:pPr>
              <a:t>01.01.2023</a:t>
            </a:fld>
            <a:endParaRPr lang="ru-RU"/>
          </a:p>
        </p:txBody>
      </p:sp>
      <p:sp>
        <p:nvSpPr>
          <p:cNvPr id="4" name="Нижний колонтитул 4">
            <a:extLst>
              <a:ext uri="{FF2B5EF4-FFF2-40B4-BE49-F238E27FC236}">
                <a16:creationId xmlns:a16="http://schemas.microsoft.com/office/drawing/2014/main" id="{D6AFCF66-4B66-F13F-39F3-EF002DF1C6BF}"/>
              </a:ext>
            </a:extLst>
          </p:cNvPr>
          <p:cNvSpPr>
            <a:spLocks noGrp="1"/>
          </p:cNvSpPr>
          <p:nvPr>
            <p:ph type="ftr" sz="quarter" idx="11"/>
          </p:nvPr>
        </p:nvSpPr>
        <p:spPr/>
        <p:txBody>
          <a:bodyPr/>
          <a:lstStyle>
            <a:lvl1pPr>
              <a:defRPr/>
            </a:lvl1pPr>
          </a:lstStyle>
          <a:p>
            <a:pPr>
              <a:defRPr/>
            </a:pPr>
            <a:endParaRPr lang="ru-RU"/>
          </a:p>
        </p:txBody>
      </p:sp>
      <p:sp>
        <p:nvSpPr>
          <p:cNvPr id="5" name="Номер слайда 5">
            <a:extLst>
              <a:ext uri="{FF2B5EF4-FFF2-40B4-BE49-F238E27FC236}">
                <a16:creationId xmlns:a16="http://schemas.microsoft.com/office/drawing/2014/main" id="{BE024121-5204-20ED-1795-97922F14E637}"/>
              </a:ext>
            </a:extLst>
          </p:cNvPr>
          <p:cNvSpPr>
            <a:spLocks noGrp="1"/>
          </p:cNvSpPr>
          <p:nvPr>
            <p:ph type="sldNum" sz="quarter" idx="12"/>
          </p:nvPr>
        </p:nvSpPr>
        <p:spPr/>
        <p:txBody>
          <a:bodyPr/>
          <a:lstStyle>
            <a:lvl1pPr>
              <a:defRPr/>
            </a:lvl1pPr>
          </a:lstStyle>
          <a:p>
            <a:fld id="{2905E9F8-FCA2-4911-9AC5-56EC3AA808D2}" type="slidenum">
              <a:rPr lang="ru-RU" altLang="en-US"/>
              <a:pPr/>
              <a:t>‹#›</a:t>
            </a:fld>
            <a:endParaRPr lang="ru-RU" altLang="en-US"/>
          </a:p>
        </p:txBody>
      </p:sp>
    </p:spTree>
    <p:extLst>
      <p:ext uri="{BB962C8B-B14F-4D97-AF65-F5344CB8AC3E}">
        <p14:creationId xmlns:p14="http://schemas.microsoft.com/office/powerpoint/2010/main" val="775938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id="{DAA88FA5-98B0-4012-C67A-D8B429C1C9E1}"/>
              </a:ext>
            </a:extLst>
          </p:cNvPr>
          <p:cNvSpPr>
            <a:spLocks noGrp="1"/>
          </p:cNvSpPr>
          <p:nvPr>
            <p:ph type="dt" sz="half" idx="10"/>
          </p:nvPr>
        </p:nvSpPr>
        <p:spPr/>
        <p:txBody>
          <a:bodyPr/>
          <a:lstStyle>
            <a:lvl1pPr>
              <a:defRPr/>
            </a:lvl1pPr>
          </a:lstStyle>
          <a:p>
            <a:pPr>
              <a:defRPr/>
            </a:pPr>
            <a:fld id="{AF5C9889-6354-47BA-A91F-719A145FA094}" type="datetimeFigureOut">
              <a:rPr lang="ru-RU"/>
              <a:pPr>
                <a:defRPr/>
              </a:pPr>
              <a:t>01.01.2023</a:t>
            </a:fld>
            <a:endParaRPr lang="ru-RU"/>
          </a:p>
        </p:txBody>
      </p:sp>
      <p:sp>
        <p:nvSpPr>
          <p:cNvPr id="3" name="Нижний колонтитул 4">
            <a:extLst>
              <a:ext uri="{FF2B5EF4-FFF2-40B4-BE49-F238E27FC236}">
                <a16:creationId xmlns:a16="http://schemas.microsoft.com/office/drawing/2014/main" id="{F471BC90-C319-E40E-170A-8D9F675606A9}"/>
              </a:ext>
            </a:extLst>
          </p:cNvPr>
          <p:cNvSpPr>
            <a:spLocks noGrp="1"/>
          </p:cNvSpPr>
          <p:nvPr>
            <p:ph type="ftr" sz="quarter" idx="11"/>
          </p:nvPr>
        </p:nvSpPr>
        <p:spPr/>
        <p:txBody>
          <a:bodyPr/>
          <a:lstStyle>
            <a:lvl1pPr>
              <a:defRPr/>
            </a:lvl1pPr>
          </a:lstStyle>
          <a:p>
            <a:pPr>
              <a:defRPr/>
            </a:pPr>
            <a:endParaRPr lang="ru-RU"/>
          </a:p>
        </p:txBody>
      </p:sp>
      <p:sp>
        <p:nvSpPr>
          <p:cNvPr id="4" name="Номер слайда 5">
            <a:extLst>
              <a:ext uri="{FF2B5EF4-FFF2-40B4-BE49-F238E27FC236}">
                <a16:creationId xmlns:a16="http://schemas.microsoft.com/office/drawing/2014/main" id="{20F4F448-A2C4-EEE8-B28A-8C6C5DB01A50}"/>
              </a:ext>
            </a:extLst>
          </p:cNvPr>
          <p:cNvSpPr>
            <a:spLocks noGrp="1"/>
          </p:cNvSpPr>
          <p:nvPr>
            <p:ph type="sldNum" sz="quarter" idx="12"/>
          </p:nvPr>
        </p:nvSpPr>
        <p:spPr/>
        <p:txBody>
          <a:bodyPr/>
          <a:lstStyle>
            <a:lvl1pPr>
              <a:defRPr/>
            </a:lvl1pPr>
          </a:lstStyle>
          <a:p>
            <a:fld id="{02BDC799-B802-43DA-9EB5-C86324335EB9}" type="slidenum">
              <a:rPr lang="ru-RU" altLang="en-US"/>
              <a:pPr/>
              <a:t>‹#›</a:t>
            </a:fld>
            <a:endParaRPr lang="ru-RU" altLang="en-US"/>
          </a:p>
        </p:txBody>
      </p:sp>
    </p:spTree>
    <p:extLst>
      <p:ext uri="{BB962C8B-B14F-4D97-AF65-F5344CB8AC3E}">
        <p14:creationId xmlns:p14="http://schemas.microsoft.com/office/powerpoint/2010/main" val="988529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DC62FF9E-9710-0C31-4038-CDE67EFD0772}"/>
              </a:ext>
            </a:extLst>
          </p:cNvPr>
          <p:cNvSpPr>
            <a:spLocks noGrp="1"/>
          </p:cNvSpPr>
          <p:nvPr>
            <p:ph type="dt" sz="half" idx="10"/>
          </p:nvPr>
        </p:nvSpPr>
        <p:spPr/>
        <p:txBody>
          <a:bodyPr/>
          <a:lstStyle>
            <a:lvl1pPr>
              <a:defRPr/>
            </a:lvl1pPr>
          </a:lstStyle>
          <a:p>
            <a:pPr>
              <a:defRPr/>
            </a:pPr>
            <a:fld id="{42DC8782-52A9-405F-831F-17D096719F59}" type="datetimeFigureOut">
              <a:rPr lang="ru-RU"/>
              <a:pPr>
                <a:defRPr/>
              </a:pPr>
              <a:t>01.01.2023</a:t>
            </a:fld>
            <a:endParaRPr lang="ru-RU"/>
          </a:p>
        </p:txBody>
      </p:sp>
      <p:sp>
        <p:nvSpPr>
          <p:cNvPr id="6" name="Нижний колонтитул 4">
            <a:extLst>
              <a:ext uri="{FF2B5EF4-FFF2-40B4-BE49-F238E27FC236}">
                <a16:creationId xmlns:a16="http://schemas.microsoft.com/office/drawing/2014/main" id="{71FE0E0F-A97C-6F52-798A-26F165EABC68}"/>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C8377802-2FB1-67C1-9767-2B28B7B6BD7D}"/>
              </a:ext>
            </a:extLst>
          </p:cNvPr>
          <p:cNvSpPr>
            <a:spLocks noGrp="1"/>
          </p:cNvSpPr>
          <p:nvPr>
            <p:ph type="sldNum" sz="quarter" idx="12"/>
          </p:nvPr>
        </p:nvSpPr>
        <p:spPr/>
        <p:txBody>
          <a:bodyPr/>
          <a:lstStyle>
            <a:lvl1pPr>
              <a:defRPr/>
            </a:lvl1pPr>
          </a:lstStyle>
          <a:p>
            <a:fld id="{B8A70419-C7BA-40E6-A8ED-D6CA024BCCC1}" type="slidenum">
              <a:rPr lang="ru-RU" altLang="en-US"/>
              <a:pPr/>
              <a:t>‹#›</a:t>
            </a:fld>
            <a:endParaRPr lang="ru-RU" altLang="en-US"/>
          </a:p>
        </p:txBody>
      </p:sp>
    </p:spTree>
    <p:extLst>
      <p:ext uri="{BB962C8B-B14F-4D97-AF65-F5344CB8AC3E}">
        <p14:creationId xmlns:p14="http://schemas.microsoft.com/office/powerpoint/2010/main" val="205079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B5A068A9-2C7C-22DC-157A-C25F4020FD69}"/>
              </a:ext>
            </a:extLst>
          </p:cNvPr>
          <p:cNvSpPr>
            <a:spLocks noGrp="1"/>
          </p:cNvSpPr>
          <p:nvPr>
            <p:ph type="dt" sz="half" idx="10"/>
          </p:nvPr>
        </p:nvSpPr>
        <p:spPr/>
        <p:txBody>
          <a:bodyPr/>
          <a:lstStyle>
            <a:lvl1pPr>
              <a:defRPr/>
            </a:lvl1pPr>
          </a:lstStyle>
          <a:p>
            <a:pPr>
              <a:defRPr/>
            </a:pPr>
            <a:fld id="{443B6584-CE96-469C-B41B-287CA622F1A2}" type="datetimeFigureOut">
              <a:rPr lang="ru-RU"/>
              <a:pPr>
                <a:defRPr/>
              </a:pPr>
              <a:t>01.01.2023</a:t>
            </a:fld>
            <a:endParaRPr lang="ru-RU"/>
          </a:p>
        </p:txBody>
      </p:sp>
      <p:sp>
        <p:nvSpPr>
          <p:cNvPr id="6" name="Нижний колонтитул 4">
            <a:extLst>
              <a:ext uri="{FF2B5EF4-FFF2-40B4-BE49-F238E27FC236}">
                <a16:creationId xmlns:a16="http://schemas.microsoft.com/office/drawing/2014/main" id="{7E8F2814-9D50-44BA-728B-7069A3F89570}"/>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834AE809-49EC-2C9A-AF27-C471328D0608}"/>
              </a:ext>
            </a:extLst>
          </p:cNvPr>
          <p:cNvSpPr>
            <a:spLocks noGrp="1"/>
          </p:cNvSpPr>
          <p:nvPr>
            <p:ph type="sldNum" sz="quarter" idx="12"/>
          </p:nvPr>
        </p:nvSpPr>
        <p:spPr/>
        <p:txBody>
          <a:bodyPr/>
          <a:lstStyle>
            <a:lvl1pPr>
              <a:defRPr/>
            </a:lvl1pPr>
          </a:lstStyle>
          <a:p>
            <a:fld id="{C4E29408-5A64-42D5-889F-C2615B69BCFE}" type="slidenum">
              <a:rPr lang="ru-RU" altLang="en-US"/>
              <a:pPr/>
              <a:t>‹#›</a:t>
            </a:fld>
            <a:endParaRPr lang="ru-RU" altLang="en-US"/>
          </a:p>
        </p:txBody>
      </p:sp>
    </p:spTree>
    <p:extLst>
      <p:ext uri="{BB962C8B-B14F-4D97-AF65-F5344CB8AC3E}">
        <p14:creationId xmlns:p14="http://schemas.microsoft.com/office/powerpoint/2010/main" val="2846905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6" Type="http://schemas.openxmlformats.org/officeDocument/2006/relationships/image" Target="../media/image3.png"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image" Target="../media/image2.png"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image" Target="../media/image1.png"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257F9A-58AB-CAEA-9798-75E6C751ECF7}"/>
              </a:ext>
            </a:extLst>
          </p:cNvPr>
          <p:cNvSpPr>
            <a:spLocks noGrp="1"/>
          </p:cNvSpPr>
          <p:nvPr>
            <p:ph type="title"/>
          </p:nvPr>
        </p:nvSpPr>
        <p:spPr>
          <a:xfrm>
            <a:off x="457200" y="274638"/>
            <a:ext cx="8229600" cy="868362"/>
          </a:xfrm>
          <a:prstGeom prst="rect">
            <a:avLst/>
          </a:prstGeom>
        </p:spPr>
        <p:txBody>
          <a:bodyPr vert="horz" lIns="91440" tIns="45720" rIns="91440" bIns="45720" rtlCol="0" anchor="ctr">
            <a:normAutofit/>
            <a:scene3d>
              <a:camera prst="orthographicFront"/>
              <a:lightRig rig="balanced" dir="t">
                <a:rot lat="0" lon="0" rev="2100000"/>
              </a:lightRig>
            </a:scene3d>
            <a:sp3d extrusionH="57150" prstMaterial="metal">
              <a:bevelT w="38100" h="25400"/>
              <a:contourClr>
                <a:schemeClr val="bg2"/>
              </a:contourClr>
            </a:sp3d>
          </a:bodyPr>
          <a:lstStyle/>
          <a:p>
            <a:r>
              <a:rPr lang="ru-RU" dirty="0"/>
              <a:t>Образец заголовка</a:t>
            </a:r>
          </a:p>
        </p:txBody>
      </p:sp>
      <p:sp>
        <p:nvSpPr>
          <p:cNvPr id="1027" name="Текст 2">
            <a:extLst>
              <a:ext uri="{FF2B5EF4-FFF2-40B4-BE49-F238E27FC236}">
                <a16:creationId xmlns:a16="http://schemas.microsoft.com/office/drawing/2014/main" id="{8D099F9E-947F-7987-915C-82C6E7C3F4A2}"/>
              </a:ext>
            </a:extLst>
          </p:cNvPr>
          <p:cNvSpPr>
            <a:spLocks noGrp="1"/>
          </p:cNvSpPr>
          <p:nvPr>
            <p:ph type="body" idx="1"/>
          </p:nvPr>
        </p:nvSpPr>
        <p:spPr bwMode="auto">
          <a:xfrm>
            <a:off x="457200" y="1428750"/>
            <a:ext cx="8229600"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Дата 3">
            <a:extLst>
              <a:ext uri="{FF2B5EF4-FFF2-40B4-BE49-F238E27FC236}">
                <a16:creationId xmlns:a16="http://schemas.microsoft.com/office/drawing/2014/main" id="{A7E3C97B-A3B3-07A7-1F9C-E9B0321C904A}"/>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83E9316-5AC7-4330-B8E3-E00C437D8DC5}" type="datetimeFigureOut">
              <a:rPr lang="ru-RU"/>
              <a:pPr>
                <a:defRPr/>
              </a:pPr>
              <a:t>01.01.2023</a:t>
            </a:fld>
            <a:endParaRPr lang="ru-RU"/>
          </a:p>
        </p:txBody>
      </p:sp>
      <p:sp>
        <p:nvSpPr>
          <p:cNvPr id="5" name="Нижний колонтитул 4">
            <a:extLst>
              <a:ext uri="{FF2B5EF4-FFF2-40B4-BE49-F238E27FC236}">
                <a16:creationId xmlns:a16="http://schemas.microsoft.com/office/drawing/2014/main" id="{882EFACA-E9BB-A3CD-4989-1ADE1B23D0B1}"/>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a:extLst>
              <a:ext uri="{FF2B5EF4-FFF2-40B4-BE49-F238E27FC236}">
                <a16:creationId xmlns:a16="http://schemas.microsoft.com/office/drawing/2014/main" id="{6BE818D9-91C9-949A-F865-454CD75EBF5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DC44E537-6F93-4F7C-A0DD-E920F953C0D7}" type="slidenum">
              <a:rPr lang="ru-RU" altLang="en-US"/>
              <a:pPr/>
              <a:t>‹#›</a:t>
            </a:fld>
            <a:endParaRPr lang="ru-RU" altLang="en-US"/>
          </a:p>
        </p:txBody>
      </p:sp>
    </p:spTree>
  </p:cSld>
  <p:clrMap bg1="lt1" tx1="dk1" bg2="lt2" tx2="dk2" accent1="accent1" accent2="accent2" accent3="accent3" accent4="accent4" accent5="accent5" accent6="accent6" hlink="hlink" folHlink="folHlink"/>
  <p:sldLayoutIdLst>
    <p:sldLayoutId id="2147483673"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72" r:id="rId12"/>
  </p:sldLayoutIdLst>
  <p:txStyles>
    <p:titleStyle>
      <a:lvl1pPr algn="ctr" rtl="0" eaLnBrk="0" fontAlgn="base" hangingPunct="0">
        <a:spcBef>
          <a:spcPct val="0"/>
        </a:spcBef>
        <a:spcAft>
          <a:spcPct val="0"/>
        </a:spcAft>
        <a:defRPr sz="4400" b="1" kern="1200">
          <a:ln w="50800"/>
          <a:solidFill>
            <a:srgbClr val="17375E"/>
          </a:solidFill>
          <a:latin typeface="+mj-lt"/>
          <a:ea typeface="+mj-ea"/>
          <a:cs typeface="+mj-cs"/>
        </a:defRPr>
      </a:lvl1pPr>
      <a:lvl2pPr algn="ctr" rtl="0" eaLnBrk="0" fontAlgn="base" hangingPunct="0">
        <a:spcBef>
          <a:spcPct val="0"/>
        </a:spcBef>
        <a:spcAft>
          <a:spcPct val="0"/>
        </a:spcAft>
        <a:defRPr sz="4400" b="1">
          <a:solidFill>
            <a:srgbClr val="17375E"/>
          </a:solidFill>
          <a:latin typeface="Calibri" pitchFamily="34" charset="0"/>
        </a:defRPr>
      </a:lvl2pPr>
      <a:lvl3pPr algn="ctr" rtl="0" eaLnBrk="0" fontAlgn="base" hangingPunct="0">
        <a:spcBef>
          <a:spcPct val="0"/>
        </a:spcBef>
        <a:spcAft>
          <a:spcPct val="0"/>
        </a:spcAft>
        <a:defRPr sz="4400" b="1">
          <a:solidFill>
            <a:srgbClr val="17375E"/>
          </a:solidFill>
          <a:latin typeface="Calibri" pitchFamily="34" charset="0"/>
        </a:defRPr>
      </a:lvl3pPr>
      <a:lvl4pPr algn="ctr" rtl="0" eaLnBrk="0" fontAlgn="base" hangingPunct="0">
        <a:spcBef>
          <a:spcPct val="0"/>
        </a:spcBef>
        <a:spcAft>
          <a:spcPct val="0"/>
        </a:spcAft>
        <a:defRPr sz="4400" b="1">
          <a:solidFill>
            <a:srgbClr val="17375E"/>
          </a:solidFill>
          <a:latin typeface="Calibri" pitchFamily="34" charset="0"/>
        </a:defRPr>
      </a:lvl4pPr>
      <a:lvl5pPr algn="ctr" rtl="0" eaLnBrk="0" fontAlgn="base" hangingPunct="0">
        <a:spcBef>
          <a:spcPct val="0"/>
        </a:spcBef>
        <a:spcAft>
          <a:spcPct val="0"/>
        </a:spcAft>
        <a:defRPr sz="4400" b="1">
          <a:solidFill>
            <a:srgbClr val="17375E"/>
          </a:solidFill>
          <a:latin typeface="Calibri" pitchFamily="34" charset="0"/>
        </a:defRPr>
      </a:lvl5pPr>
      <a:lvl6pPr marL="457200" algn="ctr" rtl="0" fontAlgn="base">
        <a:spcBef>
          <a:spcPct val="0"/>
        </a:spcBef>
        <a:spcAft>
          <a:spcPct val="0"/>
        </a:spcAft>
        <a:defRPr sz="4400" b="1">
          <a:solidFill>
            <a:srgbClr val="17375E"/>
          </a:solidFill>
          <a:latin typeface="Calibri" pitchFamily="34" charset="0"/>
        </a:defRPr>
      </a:lvl6pPr>
      <a:lvl7pPr marL="914400" algn="ctr" rtl="0" fontAlgn="base">
        <a:spcBef>
          <a:spcPct val="0"/>
        </a:spcBef>
        <a:spcAft>
          <a:spcPct val="0"/>
        </a:spcAft>
        <a:defRPr sz="4400" b="1">
          <a:solidFill>
            <a:srgbClr val="17375E"/>
          </a:solidFill>
          <a:latin typeface="Calibri" pitchFamily="34" charset="0"/>
        </a:defRPr>
      </a:lvl7pPr>
      <a:lvl8pPr marL="1371600" algn="ctr" rtl="0" fontAlgn="base">
        <a:spcBef>
          <a:spcPct val="0"/>
        </a:spcBef>
        <a:spcAft>
          <a:spcPct val="0"/>
        </a:spcAft>
        <a:defRPr sz="4400" b="1">
          <a:solidFill>
            <a:srgbClr val="17375E"/>
          </a:solidFill>
          <a:latin typeface="Calibri" pitchFamily="34" charset="0"/>
        </a:defRPr>
      </a:lvl8pPr>
      <a:lvl9pPr marL="1828800" algn="ctr" rtl="0" fontAlgn="base">
        <a:spcBef>
          <a:spcPct val="0"/>
        </a:spcBef>
        <a:spcAft>
          <a:spcPct val="0"/>
        </a:spcAft>
        <a:defRPr sz="4400" b="1">
          <a:solidFill>
            <a:srgbClr val="17375E"/>
          </a:solidFill>
          <a:latin typeface="Calibri" pitchFamily="34" charset="0"/>
        </a:defRPr>
      </a:lvl9pPr>
    </p:titleStyle>
    <p:bodyStyle>
      <a:lvl1pPr marL="342900" indent="-342900" algn="l" rtl="0" eaLnBrk="0" fontAlgn="base" hangingPunct="0">
        <a:spcBef>
          <a:spcPct val="20000"/>
        </a:spcBef>
        <a:spcAft>
          <a:spcPct val="0"/>
        </a:spcAft>
        <a:buBlip>
          <a:blip r:embed="rId15"/>
        </a:buBlip>
        <a:defRPr sz="3200" kern="1200">
          <a:solidFill>
            <a:srgbClr val="17375E"/>
          </a:solidFill>
          <a:latin typeface="+mn-lt"/>
          <a:ea typeface="+mn-ea"/>
          <a:cs typeface="+mn-cs"/>
        </a:defRPr>
      </a:lvl1pPr>
      <a:lvl2pPr marL="742950" indent="-285750" algn="l" rtl="0" eaLnBrk="0" fontAlgn="base" hangingPunct="0">
        <a:spcBef>
          <a:spcPct val="20000"/>
        </a:spcBef>
        <a:spcAft>
          <a:spcPct val="0"/>
        </a:spcAft>
        <a:buBlip>
          <a:blip r:embed="rId16"/>
        </a:buBlip>
        <a:defRPr sz="2800" kern="1200">
          <a:solidFill>
            <a:srgbClr val="17375E"/>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7375E"/>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7375E"/>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8" Type="http://schemas.openxmlformats.org/officeDocument/2006/relationships/image" Target="../media/image10.wmf" /><Relationship Id="rId3" Type="http://schemas.openxmlformats.org/officeDocument/2006/relationships/oleObject" Target="../embeddings/oleObject4.bin" /><Relationship Id="rId7" Type="http://schemas.openxmlformats.org/officeDocument/2006/relationships/oleObject" Target="../embeddings/oleObject6.bin" /><Relationship Id="rId2" Type="http://schemas.openxmlformats.org/officeDocument/2006/relationships/slideLayout" Target="../slideLayouts/slideLayout2.xml" /><Relationship Id="rId1" Type="http://schemas.openxmlformats.org/officeDocument/2006/relationships/vmlDrawing" Target="../drawings/vmlDrawing3.vml" /><Relationship Id="rId6" Type="http://schemas.openxmlformats.org/officeDocument/2006/relationships/image" Target="../media/image9.wmf" /><Relationship Id="rId5" Type="http://schemas.openxmlformats.org/officeDocument/2006/relationships/oleObject" Target="../embeddings/oleObject5.bin" /><Relationship Id="rId4" Type="http://schemas.openxmlformats.org/officeDocument/2006/relationships/image" Target="../media/image8.wmf" /><Relationship Id="rId9" Type="http://schemas.openxmlformats.org/officeDocument/2006/relationships/slide" Target="slide7.xml" /></Relationships>
</file>

<file path=ppt/slides/_rels/slide11.xml.rels><?xml version="1.0" encoding="UTF-8" standalone="yes"?>
<Relationships xmlns="http://schemas.openxmlformats.org/package/2006/relationships"><Relationship Id="rId8" Type="http://schemas.openxmlformats.org/officeDocument/2006/relationships/image" Target="../media/image13.wmf" /><Relationship Id="rId3" Type="http://schemas.openxmlformats.org/officeDocument/2006/relationships/oleObject" Target="../embeddings/oleObject7.bin" /><Relationship Id="rId7" Type="http://schemas.openxmlformats.org/officeDocument/2006/relationships/oleObject" Target="../embeddings/oleObject9.bin" /><Relationship Id="rId2" Type="http://schemas.openxmlformats.org/officeDocument/2006/relationships/slideLayout" Target="../slideLayouts/slideLayout2.xml" /><Relationship Id="rId1" Type="http://schemas.openxmlformats.org/officeDocument/2006/relationships/vmlDrawing" Target="../drawings/vmlDrawing4.vml" /><Relationship Id="rId6" Type="http://schemas.openxmlformats.org/officeDocument/2006/relationships/image" Target="../media/image12.wmf" /><Relationship Id="rId5" Type="http://schemas.openxmlformats.org/officeDocument/2006/relationships/oleObject" Target="../embeddings/oleObject8.bin" /><Relationship Id="rId4" Type="http://schemas.openxmlformats.org/officeDocument/2006/relationships/image" Target="../media/image11.wmf" /><Relationship Id="rId9" Type="http://schemas.openxmlformats.org/officeDocument/2006/relationships/slide" Target="slide7.xml" /></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 /><Relationship Id="rId7" Type="http://schemas.openxmlformats.org/officeDocument/2006/relationships/slide" Target="slide7.xml" /><Relationship Id="rId2" Type="http://schemas.openxmlformats.org/officeDocument/2006/relationships/slideLayout" Target="../slideLayouts/slideLayout2.xml" /><Relationship Id="rId1" Type="http://schemas.openxmlformats.org/officeDocument/2006/relationships/vmlDrawing" Target="../drawings/vmlDrawing5.vml" /><Relationship Id="rId6" Type="http://schemas.openxmlformats.org/officeDocument/2006/relationships/image" Target="../media/image15.wmf" /><Relationship Id="rId5" Type="http://schemas.openxmlformats.org/officeDocument/2006/relationships/oleObject" Target="../embeddings/oleObject11.bin" /><Relationship Id="rId4" Type="http://schemas.openxmlformats.org/officeDocument/2006/relationships/image" Target="../media/image14.wmf" /></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 /><Relationship Id="rId7" Type="http://schemas.openxmlformats.org/officeDocument/2006/relationships/slide" Target="slide7.xml" /><Relationship Id="rId2" Type="http://schemas.openxmlformats.org/officeDocument/2006/relationships/slideLayout" Target="../slideLayouts/slideLayout2.xml" /><Relationship Id="rId1" Type="http://schemas.openxmlformats.org/officeDocument/2006/relationships/vmlDrawing" Target="../drawings/vmlDrawing6.vml" /><Relationship Id="rId6" Type="http://schemas.openxmlformats.org/officeDocument/2006/relationships/image" Target="../media/image17.wmf" /><Relationship Id="rId5" Type="http://schemas.openxmlformats.org/officeDocument/2006/relationships/oleObject" Target="../embeddings/oleObject13.bin" /><Relationship Id="rId4" Type="http://schemas.openxmlformats.org/officeDocument/2006/relationships/image" Target="../media/image16.wmf" /></Relationships>
</file>

<file path=ppt/slides/_rels/slide14.xml.rels><?xml version="1.0" encoding="UTF-8" standalone="yes"?>
<Relationships xmlns="http://schemas.openxmlformats.org/package/2006/relationships"><Relationship Id="rId8" Type="http://schemas.openxmlformats.org/officeDocument/2006/relationships/image" Target="../media/image20.wmf" /><Relationship Id="rId3" Type="http://schemas.openxmlformats.org/officeDocument/2006/relationships/oleObject" Target="../embeddings/oleObject14.bin" /><Relationship Id="rId7" Type="http://schemas.openxmlformats.org/officeDocument/2006/relationships/oleObject" Target="../embeddings/oleObject16.bin" /><Relationship Id="rId2" Type="http://schemas.openxmlformats.org/officeDocument/2006/relationships/slideLayout" Target="../slideLayouts/slideLayout2.xml" /><Relationship Id="rId1" Type="http://schemas.openxmlformats.org/officeDocument/2006/relationships/vmlDrawing" Target="../drawings/vmlDrawing7.vml" /><Relationship Id="rId6" Type="http://schemas.openxmlformats.org/officeDocument/2006/relationships/image" Target="../media/image19.wmf" /><Relationship Id="rId11" Type="http://schemas.openxmlformats.org/officeDocument/2006/relationships/slide" Target="slide7.xml" /><Relationship Id="rId5" Type="http://schemas.openxmlformats.org/officeDocument/2006/relationships/oleObject" Target="../embeddings/oleObject15.bin" /><Relationship Id="rId10" Type="http://schemas.openxmlformats.org/officeDocument/2006/relationships/image" Target="../media/image21.wmf" /><Relationship Id="rId4" Type="http://schemas.openxmlformats.org/officeDocument/2006/relationships/image" Target="../media/image18.wmf" /><Relationship Id="rId9" Type="http://schemas.openxmlformats.org/officeDocument/2006/relationships/oleObject" Target="../embeddings/oleObject17.bin" /></Relationships>
</file>

<file path=ppt/slides/_rels/slide15.xml.rels><?xml version="1.0" encoding="UTF-8" standalone="yes"?>
<Relationships xmlns="http://schemas.openxmlformats.org/package/2006/relationships"><Relationship Id="rId8" Type="http://schemas.openxmlformats.org/officeDocument/2006/relationships/image" Target="../media/image17.wmf" /><Relationship Id="rId3" Type="http://schemas.openxmlformats.org/officeDocument/2006/relationships/oleObject" Target="../embeddings/oleObject18.bin" /><Relationship Id="rId7" Type="http://schemas.openxmlformats.org/officeDocument/2006/relationships/oleObject" Target="../embeddings/oleObject20.bin" /><Relationship Id="rId2" Type="http://schemas.openxmlformats.org/officeDocument/2006/relationships/slideLayout" Target="../slideLayouts/slideLayout2.xml" /><Relationship Id="rId1" Type="http://schemas.openxmlformats.org/officeDocument/2006/relationships/vmlDrawing" Target="../drawings/vmlDrawing8.vml" /><Relationship Id="rId6" Type="http://schemas.openxmlformats.org/officeDocument/2006/relationships/image" Target="../media/image23.wmf" /><Relationship Id="rId5" Type="http://schemas.openxmlformats.org/officeDocument/2006/relationships/oleObject" Target="../embeddings/oleObject19.bin" /><Relationship Id="rId4" Type="http://schemas.openxmlformats.org/officeDocument/2006/relationships/image" Target="../media/image22.wmf" /><Relationship Id="rId9" Type="http://schemas.openxmlformats.org/officeDocument/2006/relationships/slide" Target="slide7.xml" /></Relationships>
</file>

<file path=ppt/slides/_rels/slide16.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2" Type="http://schemas.openxmlformats.org/officeDocument/2006/relationships/slide" Target="slide7.xml" /><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3" Type="http://schemas.openxmlformats.org/officeDocument/2006/relationships/slide" Target="slide27.xml" /><Relationship Id="rId7" Type="http://schemas.openxmlformats.org/officeDocument/2006/relationships/slide" Target="slide31.xml" /><Relationship Id="rId2" Type="http://schemas.openxmlformats.org/officeDocument/2006/relationships/slide" Target="slide26.xml" /><Relationship Id="rId1" Type="http://schemas.openxmlformats.org/officeDocument/2006/relationships/slideLayout" Target="../slideLayouts/slideLayout2.xml" /><Relationship Id="rId6" Type="http://schemas.openxmlformats.org/officeDocument/2006/relationships/slide" Target="slide30.xml" /><Relationship Id="rId5" Type="http://schemas.openxmlformats.org/officeDocument/2006/relationships/slide" Target="slide29.xml" /><Relationship Id="rId4" Type="http://schemas.openxmlformats.org/officeDocument/2006/relationships/slide" Target="slide28.xml" /></Relationships>
</file>

<file path=ppt/slides/_rels/slide26.xml.rels><?xml version="1.0" encoding="UTF-8" standalone="yes"?>
<Relationships xmlns="http://schemas.openxmlformats.org/package/2006/relationships"><Relationship Id="rId3" Type="http://schemas.openxmlformats.org/officeDocument/2006/relationships/slide" Target="slide32.xml" /><Relationship Id="rId2" Type="http://schemas.openxmlformats.org/officeDocument/2006/relationships/image" Target="../media/image24.jpeg" /><Relationship Id="rId1" Type="http://schemas.openxmlformats.org/officeDocument/2006/relationships/slideLayout" Target="../slideLayouts/slideLayout4.xml" /></Relationships>
</file>

<file path=ppt/slides/_rels/slide27.xml.rels><?xml version="1.0" encoding="UTF-8" standalone="yes"?>
<Relationships xmlns="http://schemas.openxmlformats.org/package/2006/relationships"><Relationship Id="rId2" Type="http://schemas.openxmlformats.org/officeDocument/2006/relationships/slide" Target="slide32.xml" /><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2" Type="http://schemas.openxmlformats.org/officeDocument/2006/relationships/slide" Target="slide32.xml" /><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3" Type="http://schemas.openxmlformats.org/officeDocument/2006/relationships/slide" Target="slide32.xml" /><Relationship Id="rId2" Type="http://schemas.openxmlformats.org/officeDocument/2006/relationships/image" Target="../media/image25.pn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slide" Target="slide7.xml" /><Relationship Id="rId2" Type="http://schemas.openxmlformats.org/officeDocument/2006/relationships/slide" Target="slide4.xml" /><Relationship Id="rId1" Type="http://schemas.openxmlformats.org/officeDocument/2006/relationships/slideLayout" Target="../slideLayouts/slideLayout2.xml" /><Relationship Id="rId4" Type="http://schemas.openxmlformats.org/officeDocument/2006/relationships/slide" Target="slide24.xml" /></Relationships>
</file>

<file path=ppt/slides/_rels/slide30.xml.rels><?xml version="1.0" encoding="UTF-8" standalone="yes"?>
<Relationships xmlns="http://schemas.openxmlformats.org/package/2006/relationships"><Relationship Id="rId2" Type="http://schemas.openxmlformats.org/officeDocument/2006/relationships/slide" Target="slide32.xml" /><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3" Type="http://schemas.openxmlformats.org/officeDocument/2006/relationships/slide" Target="slide32.xml" /><Relationship Id="rId2" Type="http://schemas.openxmlformats.org/officeDocument/2006/relationships/image" Target="../media/image26.png" /><Relationship Id="rId1" Type="http://schemas.openxmlformats.org/officeDocument/2006/relationships/slideLayout" Target="../slideLayouts/slideLayout4.xml" /></Relationships>
</file>

<file path=ppt/slides/_rels/slide32.xml.rels><?xml version="1.0" encoding="UTF-8" standalone="yes"?>
<Relationships xmlns="http://schemas.openxmlformats.org/package/2006/relationships"><Relationship Id="rId3" Type="http://schemas.openxmlformats.org/officeDocument/2006/relationships/image" Target="../media/image27.gif" /><Relationship Id="rId2" Type="http://schemas.openxmlformats.org/officeDocument/2006/relationships/slide" Target="slide5.xml" /><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8" Type="http://schemas.openxmlformats.org/officeDocument/2006/relationships/image" Target="../media/image28.png" /><Relationship Id="rId3" Type="http://schemas.openxmlformats.org/officeDocument/2006/relationships/hyperlink" Target="http://files.botevcheta.webnode.com/200000016-45175461c2/1stationery15-med.jpg" TargetMode="External" /><Relationship Id="rId7" Type="http://schemas.openxmlformats.org/officeDocument/2006/relationships/hyperlink" Target="http://www.533school.ru/nach.htm" TargetMode="External" /><Relationship Id="rId12" Type="http://schemas.openxmlformats.org/officeDocument/2006/relationships/image" Target="../media/image32.png" /><Relationship Id="rId2" Type="http://schemas.openxmlformats.org/officeDocument/2006/relationships/hyperlink" Target="http://www.myjulia.ru/data/cache/2009/07/17/152778_2266-0x600.jpg" TargetMode="External" /><Relationship Id="rId1" Type="http://schemas.openxmlformats.org/officeDocument/2006/relationships/slideLayout" Target="../slideLayouts/slideLayout2.xml" /><Relationship Id="rId6" Type="http://schemas.openxmlformats.org/officeDocument/2006/relationships/hyperlink" Target="http://lake.k12.fl.us/cms/cwp/view.asp?A=3&amp;Q=427619" TargetMode="External" /><Relationship Id="rId11" Type="http://schemas.openxmlformats.org/officeDocument/2006/relationships/image" Target="../media/image31.png" /><Relationship Id="rId5" Type="http://schemas.openxmlformats.org/officeDocument/2006/relationships/hyperlink" Target="http://www.ccboe.net/Teachers/Durham_Sharon/images/918F9422010B4BB0B160956D6B9D4E34.JPG" TargetMode="External" /><Relationship Id="rId10" Type="http://schemas.openxmlformats.org/officeDocument/2006/relationships/image" Target="../media/image30.png" /><Relationship Id="rId4" Type="http://schemas.openxmlformats.org/officeDocument/2006/relationships/hyperlink" Target="http://www.mathknowledge.com/images/custom/LOGO.GIF" TargetMode="External" /><Relationship Id="rId9" Type="http://schemas.openxmlformats.org/officeDocument/2006/relationships/image" Target="../media/image29.pn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slide" Target="slide3.xml"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8" Type="http://schemas.openxmlformats.org/officeDocument/2006/relationships/slide" Target="slide14.xml" /><Relationship Id="rId13" Type="http://schemas.openxmlformats.org/officeDocument/2006/relationships/slide" Target="slide19.xml" /><Relationship Id="rId18" Type="http://schemas.openxmlformats.org/officeDocument/2006/relationships/slide" Target="slide3.xml" /><Relationship Id="rId3" Type="http://schemas.openxmlformats.org/officeDocument/2006/relationships/slide" Target="slide9.xml" /><Relationship Id="rId7" Type="http://schemas.openxmlformats.org/officeDocument/2006/relationships/slide" Target="slide13.xml" /><Relationship Id="rId12" Type="http://schemas.openxmlformats.org/officeDocument/2006/relationships/slide" Target="slide18.xml" /><Relationship Id="rId17" Type="http://schemas.openxmlformats.org/officeDocument/2006/relationships/slide" Target="slide23.xml" /><Relationship Id="rId2" Type="http://schemas.openxmlformats.org/officeDocument/2006/relationships/slide" Target="slide8.xml" /><Relationship Id="rId16" Type="http://schemas.openxmlformats.org/officeDocument/2006/relationships/slide" Target="slide22.xml" /><Relationship Id="rId1" Type="http://schemas.openxmlformats.org/officeDocument/2006/relationships/slideLayout" Target="../slideLayouts/slideLayout12.xml" /><Relationship Id="rId6" Type="http://schemas.openxmlformats.org/officeDocument/2006/relationships/slide" Target="slide12.xml" /><Relationship Id="rId11" Type="http://schemas.openxmlformats.org/officeDocument/2006/relationships/slide" Target="slide17.xml" /><Relationship Id="rId5" Type="http://schemas.openxmlformats.org/officeDocument/2006/relationships/slide" Target="slide11.xml" /><Relationship Id="rId15" Type="http://schemas.openxmlformats.org/officeDocument/2006/relationships/slide" Target="slide21.xml" /><Relationship Id="rId10" Type="http://schemas.openxmlformats.org/officeDocument/2006/relationships/slide" Target="slide16.xml" /><Relationship Id="rId4" Type="http://schemas.openxmlformats.org/officeDocument/2006/relationships/slide" Target="slide10.xml" /><Relationship Id="rId9" Type="http://schemas.openxmlformats.org/officeDocument/2006/relationships/slide" Target="slide15.xml" /><Relationship Id="rId14" Type="http://schemas.openxmlformats.org/officeDocument/2006/relationships/slide" Target="slide20.xml" /></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 /><Relationship Id="rId2" Type="http://schemas.openxmlformats.org/officeDocument/2006/relationships/slideLayout" Target="../slideLayouts/slideLayout2.xml" /><Relationship Id="rId1" Type="http://schemas.openxmlformats.org/officeDocument/2006/relationships/vmlDrawing" Target="../drawings/vmlDrawing1.vml" /><Relationship Id="rId5" Type="http://schemas.openxmlformats.org/officeDocument/2006/relationships/slide" Target="slide7.xml" /><Relationship Id="rId4" Type="http://schemas.openxmlformats.org/officeDocument/2006/relationships/image" Target="../media/image5.wmf" /></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 /><Relationship Id="rId7" Type="http://schemas.openxmlformats.org/officeDocument/2006/relationships/slide" Target="slide7.xml" /><Relationship Id="rId2" Type="http://schemas.openxmlformats.org/officeDocument/2006/relationships/slideLayout" Target="../slideLayouts/slideLayout2.xml" /><Relationship Id="rId1" Type="http://schemas.openxmlformats.org/officeDocument/2006/relationships/vmlDrawing" Target="../drawings/vmlDrawing2.vml" /><Relationship Id="rId6" Type="http://schemas.openxmlformats.org/officeDocument/2006/relationships/image" Target="../media/image7.wmf" /><Relationship Id="rId5" Type="http://schemas.openxmlformats.org/officeDocument/2006/relationships/oleObject" Target="../embeddings/oleObject3.bin" /><Relationship Id="rId4" Type="http://schemas.openxmlformats.org/officeDocument/2006/relationships/image" Target="../media/image6.wmf"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0AD9E43C-353A-9A77-B361-4B054DDE7794}"/>
              </a:ext>
            </a:extLst>
          </p:cNvPr>
          <p:cNvSpPr>
            <a:spLocks noGrp="1"/>
          </p:cNvSpPr>
          <p:nvPr>
            <p:ph type="subTitle" idx="1"/>
          </p:nvPr>
        </p:nvSpPr>
        <p:spPr>
          <a:xfrm>
            <a:off x="1649238" y="718519"/>
            <a:ext cx="5854083" cy="2698529"/>
          </a:xfrm>
          <a:ln>
            <a:miter lim="800000"/>
            <a:headEnd/>
            <a:tailEnd/>
          </a:ln>
        </p:spPr>
        <p:txBody>
          <a:bodyPr>
            <a:norm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nSpc>
                <a:spcPct val="80000"/>
              </a:lnSpc>
            </a:pPr>
            <a:r>
              <a:rPr lang="ru-RU" altLang="en-US" sz="5400" b="1">
                <a:solidFill>
                  <a:srgbClr val="17375E"/>
                </a:solidFill>
              </a:rPr>
              <a:t>Алгебраическая </a:t>
            </a:r>
          </a:p>
          <a:p>
            <a:pPr>
              <a:lnSpc>
                <a:spcPct val="80000"/>
              </a:lnSpc>
            </a:pPr>
            <a:r>
              <a:rPr lang="ru-RU" altLang="en-US" sz="5400" b="1">
                <a:solidFill>
                  <a:srgbClr val="17375E"/>
                </a:solidFill>
              </a:rPr>
              <a:t>СВОЯ ИГРА</a:t>
            </a:r>
          </a:p>
          <a:p>
            <a:pPr eaLnBrk="1" hangingPunct="1">
              <a:lnSpc>
                <a:spcPct val="80000"/>
              </a:lnSpc>
              <a:spcBef>
                <a:spcPct val="0"/>
              </a:spcBef>
            </a:pPr>
            <a:r>
              <a:rPr lang="ru-RU" altLang="en-US" sz="1800" b="1">
                <a:solidFill>
                  <a:srgbClr val="92D050"/>
                </a:solidFill>
              </a:rPr>
              <a:t>для любителей математики</a:t>
            </a:r>
          </a:p>
          <a:p>
            <a:pPr>
              <a:lnSpc>
                <a:spcPct val="80000"/>
              </a:lnSpc>
            </a:pPr>
            <a:r>
              <a:rPr lang="ru-RU" altLang="en-US" sz="3600" b="1">
                <a:solidFill>
                  <a:srgbClr val="17375E"/>
                </a:solidFill>
              </a:rPr>
              <a:t>(8 класс)</a:t>
            </a:r>
          </a:p>
        </p:txBody>
      </p:sp>
      <p:sp>
        <p:nvSpPr>
          <p:cNvPr id="13318" name="Rectangle 6">
            <a:extLst>
              <a:ext uri="{FF2B5EF4-FFF2-40B4-BE49-F238E27FC236}">
                <a16:creationId xmlns:a16="http://schemas.microsoft.com/office/drawing/2014/main" id="{516214C5-B593-8FD6-834B-FF22ABF96D07}"/>
              </a:ext>
            </a:extLst>
          </p:cNvPr>
          <p:cNvSpPr>
            <a:spLocks noChangeArrowheads="1"/>
          </p:cNvSpPr>
          <p:nvPr/>
        </p:nvSpPr>
        <p:spPr bwMode="auto">
          <a:xfrm>
            <a:off x="1331913" y="4076700"/>
            <a:ext cx="67691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i="1" dirty="0">
                <a:solidFill>
                  <a:srgbClr val="17375E"/>
                </a:solidFill>
              </a:rPr>
              <a:t>Презентация составлена учителем математики </a:t>
            </a:r>
          </a:p>
          <a:p>
            <a:r>
              <a:rPr lang="ru-RU" altLang="en-US" i="1" dirty="0">
                <a:solidFill>
                  <a:srgbClr val="17375E"/>
                </a:solidFill>
              </a:rPr>
              <a:t>       МБОУ Школа №28 «Тамбовского района»</a:t>
            </a:r>
            <a:r>
              <a:rPr lang="ru-RU" altLang="en-US" dirty="0">
                <a:solidFill>
                  <a:srgbClr val="17375E"/>
                </a:solidFill>
              </a:rPr>
              <a:t>   </a:t>
            </a:r>
          </a:p>
          <a:p>
            <a:r>
              <a:rPr lang="ru-RU" altLang="en-US" b="1">
                <a:solidFill>
                  <a:srgbClr val="17375E"/>
                </a:solidFill>
              </a:rPr>
              <a:t>                Коршунова Никиты Сергеевичу</a:t>
            </a:r>
            <a:endParaRPr lang="ru-RU" altLang="en-US" b="1" dirty="0">
              <a:solidFill>
                <a:srgbClr val="17375E"/>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00981EFD-24FB-E53C-B16E-40A3384BA3FC}"/>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4000" b="0" i="1">
                <a:ln>
                  <a:noFill/>
                </a:ln>
                <a:effectLst>
                  <a:outerShdw blurRad="38100" dist="38100" dir="2700000" algn="tl">
                    <a:srgbClr val="C0C0C0"/>
                  </a:outerShdw>
                </a:effectLst>
              </a:rPr>
              <a:t>Алгебраические дроби)</a:t>
            </a:r>
          </a:p>
        </p:txBody>
      </p:sp>
      <p:sp>
        <p:nvSpPr>
          <p:cNvPr id="38915" name="Rectangle 3">
            <a:extLst>
              <a:ext uri="{FF2B5EF4-FFF2-40B4-BE49-F238E27FC236}">
                <a16:creationId xmlns:a16="http://schemas.microsoft.com/office/drawing/2014/main" id="{121A76D1-19E4-D6D9-BC12-3B12EA925483}"/>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300</a:t>
            </a:r>
          </a:p>
          <a:p>
            <a:pPr>
              <a:buFontTx/>
              <a:buNone/>
            </a:pPr>
            <a:r>
              <a:rPr lang="ru-RU" altLang="en-US" sz="4800" b="1">
                <a:solidFill>
                  <a:schemeClr val="folHlink"/>
                </a:solidFill>
                <a:effectLst>
                  <a:outerShdw blurRad="38100" dist="38100" dir="2700000" algn="tl">
                    <a:srgbClr val="C0C0C0"/>
                  </a:outerShdw>
                </a:effectLst>
              </a:rPr>
              <a:t>   </a:t>
            </a:r>
            <a:r>
              <a:rPr lang="ru-RU" altLang="en-US" b="1">
                <a:effectLst>
                  <a:outerShdw blurRad="38100" dist="38100" dir="2700000" algn="tl">
                    <a:srgbClr val="C0C0C0"/>
                  </a:outerShdw>
                </a:effectLst>
              </a:rPr>
              <a:t>Найдите сумму дробей           и</a:t>
            </a:r>
          </a:p>
          <a:p>
            <a:pPr>
              <a:buFontTx/>
              <a:buNone/>
            </a:pPr>
            <a:endParaRPr lang="ru-RU" altLang="en-US" b="1">
              <a:effectLst>
                <a:outerShdw blurRad="38100" dist="38100" dir="2700000" algn="tl">
                  <a:srgbClr val="C0C0C0"/>
                </a:outerShdw>
              </a:effectLst>
            </a:endParaRPr>
          </a:p>
          <a:p>
            <a:pPr>
              <a:buFontTx/>
              <a:buNone/>
            </a:pPr>
            <a:endParaRPr lang="ru-RU" altLang="en-US" b="1">
              <a:effectLst>
                <a:outerShdw blurRad="38100" dist="38100" dir="2700000" algn="tl">
                  <a:srgbClr val="C0C0C0"/>
                </a:outerShdw>
              </a:effectLst>
            </a:endParaRPr>
          </a:p>
          <a:p>
            <a:pPr>
              <a:buFontTx/>
              <a:buNone/>
            </a:pPr>
            <a:r>
              <a:rPr lang="ru-RU" altLang="en-US"/>
              <a:t> </a:t>
            </a:r>
          </a:p>
          <a:p>
            <a:pPr>
              <a:buFontTx/>
              <a:buNone/>
            </a:pPr>
            <a:endParaRPr lang="ru-RU" altLang="en-US"/>
          </a:p>
        </p:txBody>
      </p:sp>
      <p:graphicFrame>
        <p:nvGraphicFramePr>
          <p:cNvPr id="38916" name="Object 4">
            <a:extLst>
              <a:ext uri="{FF2B5EF4-FFF2-40B4-BE49-F238E27FC236}">
                <a16:creationId xmlns:a16="http://schemas.microsoft.com/office/drawing/2014/main" id="{A76D6F50-783A-863E-F6C9-31F032059321}"/>
              </a:ext>
            </a:extLst>
          </p:cNvPr>
          <p:cNvGraphicFramePr>
            <a:graphicFrameLocks noGrp="1" noChangeAspect="1"/>
          </p:cNvGraphicFramePr>
          <p:nvPr>
            <p:ph sz="half" idx="4294967295"/>
          </p:nvPr>
        </p:nvGraphicFramePr>
        <p:xfrm>
          <a:off x="5364163" y="2205038"/>
          <a:ext cx="503237" cy="1008062"/>
        </p:xfrm>
        <a:graphic>
          <a:graphicData uri="http://schemas.openxmlformats.org/presentationml/2006/ole">
            <mc:AlternateContent xmlns:mc="http://schemas.openxmlformats.org/markup-compatibility/2006">
              <mc:Choice xmlns:v="urn:schemas-microsoft-com:vml" Requires="v">
                <p:oleObj spid="_x0000_s3073" name="Формула" r:id="rId3" imgW="152334" imgH="393529" progId="Equation.3">
                  <p:embed/>
                </p:oleObj>
              </mc:Choice>
              <mc:Fallback>
                <p:oleObj name="Формула" r:id="rId3" imgW="152334" imgH="393529" progId="Equation.3">
                  <p:embed/>
                  <p:pic>
                    <p:nvPicPr>
                      <p:cNvPr id="38916" name="Object 4">
                        <a:extLst>
                          <a:ext uri="{FF2B5EF4-FFF2-40B4-BE49-F238E27FC236}">
                            <a16:creationId xmlns:a16="http://schemas.microsoft.com/office/drawing/2014/main" id="{A76D6F50-783A-863E-F6C9-31F0320593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2205038"/>
                        <a:ext cx="503237" cy="1008062"/>
                      </a:xfrm>
                      <a:prstGeom prst="rect">
                        <a:avLst/>
                      </a:prstGeom>
                    </p:spPr>
                  </p:pic>
                </p:oleObj>
              </mc:Fallback>
            </mc:AlternateContent>
          </a:graphicData>
        </a:graphic>
      </p:graphicFrame>
      <p:graphicFrame>
        <p:nvGraphicFramePr>
          <p:cNvPr id="38918" name="Object 6">
            <a:extLst>
              <a:ext uri="{FF2B5EF4-FFF2-40B4-BE49-F238E27FC236}">
                <a16:creationId xmlns:a16="http://schemas.microsoft.com/office/drawing/2014/main" id="{B6233D77-917D-3F0F-1F06-C7D21A75C121}"/>
              </a:ext>
            </a:extLst>
          </p:cNvPr>
          <p:cNvGraphicFramePr>
            <a:graphicFrameLocks noGrp="1" noChangeAspect="1"/>
          </p:cNvGraphicFramePr>
          <p:nvPr>
            <p:ph sz="half" idx="4294967295"/>
          </p:nvPr>
        </p:nvGraphicFramePr>
        <p:xfrm>
          <a:off x="6443663" y="2276475"/>
          <a:ext cx="1223962" cy="935038"/>
        </p:xfrm>
        <a:graphic>
          <a:graphicData uri="http://schemas.openxmlformats.org/presentationml/2006/ole">
            <mc:AlternateContent xmlns:mc="http://schemas.openxmlformats.org/markup-compatibility/2006">
              <mc:Choice xmlns:v="urn:schemas-microsoft-com:vml" Requires="v">
                <p:oleObj spid="_x0000_s3074" name="Формула" r:id="rId5" imgW="533169" imgH="393529" progId="Equation.3">
                  <p:embed/>
                </p:oleObj>
              </mc:Choice>
              <mc:Fallback>
                <p:oleObj name="Формула" r:id="rId5" imgW="533169" imgH="393529" progId="Equation.3">
                  <p:embed/>
                  <p:pic>
                    <p:nvPicPr>
                      <p:cNvPr id="38918" name="Object 6">
                        <a:extLst>
                          <a:ext uri="{FF2B5EF4-FFF2-40B4-BE49-F238E27FC236}">
                            <a16:creationId xmlns:a16="http://schemas.microsoft.com/office/drawing/2014/main" id="{B6233D77-917D-3F0F-1F06-C7D21A75C12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3663" y="2276475"/>
                        <a:ext cx="1223962" cy="935038"/>
                      </a:xfrm>
                      <a:prstGeom prst="rect">
                        <a:avLst/>
                      </a:prstGeom>
                    </p:spPr>
                  </p:pic>
                </p:oleObj>
              </mc:Fallback>
            </mc:AlternateContent>
          </a:graphicData>
        </a:graphic>
      </p:graphicFrame>
      <p:graphicFrame>
        <p:nvGraphicFramePr>
          <p:cNvPr id="38920" name="Object 8">
            <a:extLst>
              <a:ext uri="{FF2B5EF4-FFF2-40B4-BE49-F238E27FC236}">
                <a16:creationId xmlns:a16="http://schemas.microsoft.com/office/drawing/2014/main" id="{21CE024B-6E8B-F8CC-DA0C-BF65A80729A9}"/>
              </a:ext>
            </a:extLst>
          </p:cNvPr>
          <p:cNvGraphicFramePr>
            <a:graphicFrameLocks noGrp="1" noChangeAspect="1"/>
          </p:cNvGraphicFramePr>
          <p:nvPr>
            <p:ph sz="half" idx="4294967295"/>
          </p:nvPr>
        </p:nvGraphicFramePr>
        <p:xfrm>
          <a:off x="5148263" y="4365625"/>
          <a:ext cx="1368425" cy="1079500"/>
        </p:xfrm>
        <a:graphic>
          <a:graphicData uri="http://schemas.openxmlformats.org/presentationml/2006/ole">
            <mc:AlternateContent xmlns:mc="http://schemas.openxmlformats.org/markup-compatibility/2006">
              <mc:Choice xmlns:v="urn:schemas-microsoft-com:vml" Requires="v">
                <p:oleObj spid="_x0000_s3075" name="Формула" r:id="rId7" imgW="368140" imgH="393529" progId="Equation.3">
                  <p:embed/>
                </p:oleObj>
              </mc:Choice>
              <mc:Fallback>
                <p:oleObj name="Формула" r:id="rId7" imgW="368140" imgH="393529" progId="Equation.3">
                  <p:embed/>
                  <p:pic>
                    <p:nvPicPr>
                      <p:cNvPr id="38920" name="Object 8">
                        <a:extLst>
                          <a:ext uri="{FF2B5EF4-FFF2-40B4-BE49-F238E27FC236}">
                            <a16:creationId xmlns:a16="http://schemas.microsoft.com/office/drawing/2014/main" id="{21CE024B-6E8B-F8CC-DA0C-BF65A80729A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48263" y="4365625"/>
                        <a:ext cx="1368425" cy="1079500"/>
                      </a:xfrm>
                      <a:prstGeom prst="rect">
                        <a:avLst/>
                      </a:prstGeom>
                    </p:spPr>
                  </p:pic>
                </p:oleObj>
              </mc:Fallback>
            </mc:AlternateContent>
          </a:graphicData>
        </a:graphic>
      </p:graphicFrame>
      <p:sp>
        <p:nvSpPr>
          <p:cNvPr id="38922" name="AutoShape 10">
            <a:hlinkClick r:id="rId9" action="ppaction://hlinksldjump" highlightClick="1"/>
            <a:extLst>
              <a:ext uri="{FF2B5EF4-FFF2-40B4-BE49-F238E27FC236}">
                <a16:creationId xmlns:a16="http://schemas.microsoft.com/office/drawing/2014/main" id="{FCFFA095-BFF9-F693-C62C-3374C1367A60}"/>
              </a:ext>
            </a:extLst>
          </p:cNvPr>
          <p:cNvSpPr>
            <a:spLocks noChangeArrowheads="1"/>
          </p:cNvSpPr>
          <p:nvPr/>
        </p:nvSpPr>
        <p:spPr bwMode="auto">
          <a:xfrm>
            <a:off x="7667625" y="5445125"/>
            <a:ext cx="1042988" cy="1042988"/>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89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89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89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D53CA2B0-901E-AD9F-D676-39F66BA55964}"/>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4000" b="0" i="1">
                <a:ln>
                  <a:noFill/>
                </a:ln>
                <a:effectLst>
                  <a:outerShdw blurRad="38100" dist="38100" dir="2700000" algn="tl">
                    <a:srgbClr val="C0C0C0"/>
                  </a:outerShdw>
                </a:effectLst>
              </a:rPr>
              <a:t>Алгебраические дроби)</a:t>
            </a:r>
          </a:p>
        </p:txBody>
      </p:sp>
      <p:sp>
        <p:nvSpPr>
          <p:cNvPr id="39939" name="Rectangle 3">
            <a:extLst>
              <a:ext uri="{FF2B5EF4-FFF2-40B4-BE49-F238E27FC236}">
                <a16:creationId xmlns:a16="http://schemas.microsoft.com/office/drawing/2014/main" id="{6EABAA5E-F90F-7C33-8D61-49CCECBA219C}"/>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400</a:t>
            </a:r>
          </a:p>
          <a:p>
            <a:pPr>
              <a:buFontTx/>
              <a:buNone/>
            </a:pPr>
            <a:r>
              <a:rPr lang="ru-RU" altLang="en-US" sz="4800" b="1">
                <a:solidFill>
                  <a:schemeClr val="folHlink"/>
                </a:solidFill>
                <a:effectLst>
                  <a:outerShdw blurRad="38100" dist="38100" dir="2700000" algn="tl">
                    <a:srgbClr val="C0C0C0"/>
                  </a:outerShdw>
                </a:effectLst>
              </a:rPr>
              <a:t>   </a:t>
            </a:r>
            <a:r>
              <a:rPr lang="ru-RU" altLang="en-US" b="1">
                <a:effectLst>
                  <a:outerShdw blurRad="38100" dist="38100" dir="2700000" algn="tl">
                    <a:srgbClr val="C0C0C0"/>
                  </a:outerShdw>
                </a:effectLst>
              </a:rPr>
              <a:t>Выполните действия </a:t>
            </a:r>
          </a:p>
          <a:p>
            <a:pPr>
              <a:buFontTx/>
              <a:buNone/>
            </a:pPr>
            <a:endParaRPr lang="ru-RU" altLang="en-US" b="1">
              <a:effectLst>
                <a:outerShdw blurRad="38100" dist="38100" dir="2700000" algn="tl">
                  <a:srgbClr val="C0C0C0"/>
                </a:outerShdw>
              </a:effectLst>
            </a:endParaRPr>
          </a:p>
          <a:p>
            <a:pPr>
              <a:buFontTx/>
              <a:buNone/>
            </a:pPr>
            <a:r>
              <a:rPr lang="ru-RU" altLang="en-US" b="1">
                <a:effectLst>
                  <a:outerShdw blurRad="38100" dist="38100" dir="2700000" algn="tl">
                    <a:srgbClr val="C0C0C0"/>
                  </a:outerShdw>
                </a:effectLst>
              </a:rPr>
              <a:t>                                   : </a:t>
            </a:r>
          </a:p>
          <a:p>
            <a:pPr>
              <a:buFontTx/>
              <a:buNone/>
            </a:pPr>
            <a:endParaRPr lang="ru-RU" altLang="en-US" b="1">
              <a:effectLst>
                <a:outerShdw blurRad="38100" dist="38100" dir="2700000" algn="tl">
                  <a:srgbClr val="C0C0C0"/>
                </a:outerShdw>
              </a:effectLst>
            </a:endParaRPr>
          </a:p>
          <a:p>
            <a:pPr>
              <a:buFontTx/>
              <a:buNone/>
            </a:pPr>
            <a:endParaRPr lang="ru-RU" altLang="en-US" b="1">
              <a:effectLst>
                <a:outerShdw blurRad="38100" dist="38100" dir="2700000" algn="tl">
                  <a:srgbClr val="C0C0C0"/>
                </a:outerShdw>
              </a:effectLst>
            </a:endParaRPr>
          </a:p>
          <a:p>
            <a:pPr>
              <a:buFontTx/>
              <a:buNone/>
            </a:pPr>
            <a:endParaRPr lang="ru-RU" altLang="en-US"/>
          </a:p>
        </p:txBody>
      </p:sp>
      <p:graphicFrame>
        <p:nvGraphicFramePr>
          <p:cNvPr id="39942" name="Object 6">
            <a:extLst>
              <a:ext uri="{FF2B5EF4-FFF2-40B4-BE49-F238E27FC236}">
                <a16:creationId xmlns:a16="http://schemas.microsoft.com/office/drawing/2014/main" id="{10BA7BD8-2C65-C636-ED27-28FF9794276E}"/>
              </a:ext>
            </a:extLst>
          </p:cNvPr>
          <p:cNvGraphicFramePr>
            <a:graphicFrameLocks noGrp="1" noChangeAspect="1"/>
          </p:cNvGraphicFramePr>
          <p:nvPr>
            <p:ph sz="quarter" idx="4294967295"/>
          </p:nvPr>
        </p:nvGraphicFramePr>
        <p:xfrm>
          <a:off x="1187450" y="3068638"/>
          <a:ext cx="2457450" cy="1800225"/>
        </p:xfrm>
        <a:graphic>
          <a:graphicData uri="http://schemas.openxmlformats.org/presentationml/2006/ole">
            <mc:AlternateContent xmlns:mc="http://schemas.openxmlformats.org/markup-compatibility/2006">
              <mc:Choice xmlns:v="urn:schemas-microsoft-com:vml" Requires="v">
                <p:oleObj spid="_x0000_s4097" name="Формула" r:id="rId3" imgW="800100" imgH="508000" progId="Equation.3">
                  <p:embed/>
                </p:oleObj>
              </mc:Choice>
              <mc:Fallback>
                <p:oleObj name="Формула" r:id="rId3" imgW="800100" imgH="508000" progId="Equation.3">
                  <p:embed/>
                  <p:pic>
                    <p:nvPicPr>
                      <p:cNvPr id="39942" name="Object 6">
                        <a:extLst>
                          <a:ext uri="{FF2B5EF4-FFF2-40B4-BE49-F238E27FC236}">
                            <a16:creationId xmlns:a16="http://schemas.microsoft.com/office/drawing/2014/main" id="{10BA7BD8-2C65-C636-ED27-28FF979427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3068638"/>
                        <a:ext cx="2457450" cy="1800225"/>
                      </a:xfrm>
                      <a:prstGeom prst="rect">
                        <a:avLst/>
                      </a:prstGeom>
                    </p:spPr>
                  </p:pic>
                </p:oleObj>
              </mc:Fallback>
            </mc:AlternateContent>
          </a:graphicData>
        </a:graphic>
      </p:graphicFrame>
      <p:graphicFrame>
        <p:nvGraphicFramePr>
          <p:cNvPr id="39944" name="Object 8">
            <a:extLst>
              <a:ext uri="{FF2B5EF4-FFF2-40B4-BE49-F238E27FC236}">
                <a16:creationId xmlns:a16="http://schemas.microsoft.com/office/drawing/2014/main" id="{E86B8021-7520-B559-400A-E861AEA0DD0B}"/>
              </a:ext>
            </a:extLst>
          </p:cNvPr>
          <p:cNvGraphicFramePr>
            <a:graphicFrameLocks noGrp="1" noChangeAspect="1"/>
          </p:cNvGraphicFramePr>
          <p:nvPr>
            <p:ph sz="quarter" idx="4294967295"/>
          </p:nvPr>
        </p:nvGraphicFramePr>
        <p:xfrm>
          <a:off x="4211638" y="3068638"/>
          <a:ext cx="2232025" cy="1728787"/>
        </p:xfrm>
        <a:graphic>
          <a:graphicData uri="http://schemas.openxmlformats.org/presentationml/2006/ole">
            <mc:AlternateContent xmlns:mc="http://schemas.openxmlformats.org/markup-compatibility/2006">
              <mc:Choice xmlns:v="urn:schemas-microsoft-com:vml" Requires="v">
                <p:oleObj spid="_x0000_s4098" name="Формула" r:id="rId5" imgW="685800" imgH="457200" progId="Equation.3">
                  <p:embed/>
                </p:oleObj>
              </mc:Choice>
              <mc:Fallback>
                <p:oleObj name="Формула" r:id="rId5" imgW="685800" imgH="457200" progId="Equation.3">
                  <p:embed/>
                  <p:pic>
                    <p:nvPicPr>
                      <p:cNvPr id="39944" name="Object 8">
                        <a:extLst>
                          <a:ext uri="{FF2B5EF4-FFF2-40B4-BE49-F238E27FC236}">
                            <a16:creationId xmlns:a16="http://schemas.microsoft.com/office/drawing/2014/main" id="{E86B8021-7520-B559-400A-E861AEA0DD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1638" y="3068638"/>
                        <a:ext cx="2232025" cy="1728787"/>
                      </a:xfrm>
                      <a:prstGeom prst="rect">
                        <a:avLst/>
                      </a:prstGeom>
                    </p:spPr>
                  </p:pic>
                </p:oleObj>
              </mc:Fallback>
            </mc:AlternateContent>
          </a:graphicData>
        </a:graphic>
      </p:graphicFrame>
      <p:graphicFrame>
        <p:nvGraphicFramePr>
          <p:cNvPr id="39946" name="Object 10">
            <a:extLst>
              <a:ext uri="{FF2B5EF4-FFF2-40B4-BE49-F238E27FC236}">
                <a16:creationId xmlns:a16="http://schemas.microsoft.com/office/drawing/2014/main" id="{95483DCB-B045-183A-3C27-CB60787DFF2F}"/>
              </a:ext>
            </a:extLst>
          </p:cNvPr>
          <p:cNvGraphicFramePr>
            <a:graphicFrameLocks noChangeAspect="1"/>
          </p:cNvGraphicFramePr>
          <p:nvPr/>
        </p:nvGraphicFramePr>
        <p:xfrm>
          <a:off x="4859338" y="4868863"/>
          <a:ext cx="1657350" cy="1081087"/>
        </p:xfrm>
        <a:graphic>
          <a:graphicData uri="http://schemas.openxmlformats.org/presentationml/2006/ole">
            <mc:AlternateContent xmlns:mc="http://schemas.openxmlformats.org/markup-compatibility/2006">
              <mc:Choice xmlns:v="urn:schemas-microsoft-com:vml" Requires="v">
                <p:oleObj spid="_x0000_s4099" name="Формула" r:id="rId7" imgW="228600" imgH="419100" progId="Equation.3">
                  <p:embed/>
                </p:oleObj>
              </mc:Choice>
              <mc:Fallback>
                <p:oleObj name="Формула" r:id="rId7" imgW="228600" imgH="419100" progId="Equation.3">
                  <p:embed/>
                  <p:pic>
                    <p:nvPicPr>
                      <p:cNvPr id="39946" name="Object 10">
                        <a:extLst>
                          <a:ext uri="{FF2B5EF4-FFF2-40B4-BE49-F238E27FC236}">
                            <a16:creationId xmlns:a16="http://schemas.microsoft.com/office/drawing/2014/main" id="{95483DCB-B045-183A-3C27-CB60787DFF2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9338" y="4868863"/>
                        <a:ext cx="1657350" cy="1081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47" name="AutoShape 11">
            <a:hlinkClick r:id="rId9" action="ppaction://hlinksldjump" highlightClick="1"/>
            <a:extLst>
              <a:ext uri="{FF2B5EF4-FFF2-40B4-BE49-F238E27FC236}">
                <a16:creationId xmlns:a16="http://schemas.microsoft.com/office/drawing/2014/main" id="{EFC61FD9-ED46-7B60-AE08-1D656AF8FD7E}"/>
              </a:ext>
            </a:extLst>
          </p:cNvPr>
          <p:cNvSpPr>
            <a:spLocks noChangeArrowheads="1"/>
          </p:cNvSpPr>
          <p:nvPr/>
        </p:nvSpPr>
        <p:spPr bwMode="auto">
          <a:xfrm>
            <a:off x="7596188" y="5373688"/>
            <a:ext cx="1042987"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94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994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9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E0946BA1-46D4-A6F0-6458-D737331083D6}"/>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2800" b="0" i="1">
                <a:ln>
                  <a:noFill/>
                </a:ln>
                <a:effectLst>
                  <a:outerShdw blurRad="38100" dist="38100" dir="2700000" algn="tl">
                    <a:srgbClr val="C0C0C0"/>
                  </a:outerShdw>
                </a:effectLst>
              </a:rPr>
              <a:t>(Арифметический квадратный корень)</a:t>
            </a:r>
          </a:p>
        </p:txBody>
      </p:sp>
      <p:sp>
        <p:nvSpPr>
          <p:cNvPr id="44035" name="Rectangle 3">
            <a:extLst>
              <a:ext uri="{FF2B5EF4-FFF2-40B4-BE49-F238E27FC236}">
                <a16:creationId xmlns:a16="http://schemas.microsoft.com/office/drawing/2014/main" id="{60B91614-6678-33CC-3A0F-119FFA5A36C9}"/>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100</a:t>
            </a:r>
          </a:p>
          <a:p>
            <a:pPr>
              <a:buFontTx/>
              <a:buNone/>
            </a:pPr>
            <a:r>
              <a:rPr lang="ru-RU" altLang="en-US" b="1">
                <a:effectLst>
                  <a:outerShdw blurRad="38100" dist="38100" dir="2700000" algn="tl">
                    <a:srgbClr val="C0C0C0"/>
                  </a:outerShdw>
                </a:effectLst>
              </a:rPr>
              <a:t> Вынесите множитель из под знака корня</a:t>
            </a:r>
            <a:r>
              <a:rPr lang="ru-RU" altLang="en-US"/>
              <a:t> </a:t>
            </a:r>
          </a:p>
          <a:p>
            <a:pPr>
              <a:buFontTx/>
              <a:buNone/>
            </a:pPr>
            <a:endParaRPr lang="ru-RU" altLang="en-US"/>
          </a:p>
          <a:p>
            <a:pPr>
              <a:buFontTx/>
              <a:buNone/>
            </a:pPr>
            <a:endParaRPr lang="ru-RU" altLang="en-US"/>
          </a:p>
          <a:p>
            <a:pPr>
              <a:buFontTx/>
              <a:buNone/>
            </a:pPr>
            <a:endParaRPr lang="ru-RU" altLang="en-US"/>
          </a:p>
          <a:p>
            <a:pPr>
              <a:buFontTx/>
              <a:buNone/>
            </a:pPr>
            <a:r>
              <a:rPr lang="ru-RU" altLang="en-US"/>
              <a:t>                                      </a:t>
            </a:r>
            <a:r>
              <a:rPr lang="ru-RU" altLang="en-US" sz="3600"/>
              <a:t>2в</a:t>
            </a:r>
            <a:r>
              <a:rPr lang="ru-RU" altLang="en-US"/>
              <a:t>                                               </a:t>
            </a:r>
          </a:p>
          <a:p>
            <a:pPr>
              <a:buFontTx/>
              <a:buNone/>
            </a:pPr>
            <a:endParaRPr lang="ru-RU" altLang="en-US"/>
          </a:p>
        </p:txBody>
      </p:sp>
      <p:graphicFrame>
        <p:nvGraphicFramePr>
          <p:cNvPr id="44036" name="Object 4">
            <a:extLst>
              <a:ext uri="{FF2B5EF4-FFF2-40B4-BE49-F238E27FC236}">
                <a16:creationId xmlns:a16="http://schemas.microsoft.com/office/drawing/2014/main" id="{49B64E7C-464C-E432-6E22-4B0EEDA3F2A5}"/>
              </a:ext>
            </a:extLst>
          </p:cNvPr>
          <p:cNvGraphicFramePr>
            <a:graphicFrameLocks noGrp="1" noChangeAspect="1"/>
          </p:cNvGraphicFramePr>
          <p:nvPr>
            <p:ph sz="half" idx="4294967295"/>
          </p:nvPr>
        </p:nvGraphicFramePr>
        <p:xfrm>
          <a:off x="3132138" y="2997200"/>
          <a:ext cx="2592387" cy="1223963"/>
        </p:xfrm>
        <a:graphic>
          <a:graphicData uri="http://schemas.openxmlformats.org/presentationml/2006/ole">
            <mc:AlternateContent xmlns:mc="http://schemas.openxmlformats.org/markup-compatibility/2006">
              <mc:Choice xmlns:v="urn:schemas-microsoft-com:vml" Requires="v">
                <p:oleObj spid="_x0000_s5121" name="Формула" r:id="rId3" imgW="368140" imgH="253890" progId="Equation.3">
                  <p:embed/>
                </p:oleObj>
              </mc:Choice>
              <mc:Fallback>
                <p:oleObj name="Формула" r:id="rId3" imgW="368140" imgH="253890" progId="Equation.3">
                  <p:embed/>
                  <p:pic>
                    <p:nvPicPr>
                      <p:cNvPr id="44036" name="Object 4">
                        <a:extLst>
                          <a:ext uri="{FF2B5EF4-FFF2-40B4-BE49-F238E27FC236}">
                            <a16:creationId xmlns:a16="http://schemas.microsoft.com/office/drawing/2014/main" id="{49B64E7C-464C-E432-6E22-4B0EEDA3F2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2997200"/>
                        <a:ext cx="2592387" cy="1223963"/>
                      </a:xfrm>
                      <a:prstGeom prst="rect">
                        <a:avLst/>
                      </a:prstGeom>
                    </p:spPr>
                  </p:pic>
                </p:oleObj>
              </mc:Fallback>
            </mc:AlternateContent>
          </a:graphicData>
        </a:graphic>
      </p:graphicFrame>
      <p:graphicFrame>
        <p:nvGraphicFramePr>
          <p:cNvPr id="44038" name="Object 6">
            <a:extLst>
              <a:ext uri="{FF2B5EF4-FFF2-40B4-BE49-F238E27FC236}">
                <a16:creationId xmlns:a16="http://schemas.microsoft.com/office/drawing/2014/main" id="{DF12CF13-2C89-8034-4D70-2AEA1CE8D47E}"/>
              </a:ext>
            </a:extLst>
          </p:cNvPr>
          <p:cNvGraphicFramePr>
            <a:graphicFrameLocks noGrp="1" noChangeAspect="1"/>
          </p:cNvGraphicFramePr>
          <p:nvPr>
            <p:ph sz="half" idx="4294967295"/>
          </p:nvPr>
        </p:nvGraphicFramePr>
        <p:xfrm>
          <a:off x="4500563" y="4581525"/>
          <a:ext cx="1081087" cy="720725"/>
        </p:xfrm>
        <a:graphic>
          <a:graphicData uri="http://schemas.openxmlformats.org/presentationml/2006/ole">
            <mc:AlternateContent xmlns:mc="http://schemas.openxmlformats.org/markup-compatibility/2006">
              <mc:Choice xmlns:v="urn:schemas-microsoft-com:vml" Requires="v">
                <p:oleObj spid="_x0000_s5122" name="Формула" r:id="rId5" imgW="304668" imgH="228501" progId="Equation.3">
                  <p:embed/>
                </p:oleObj>
              </mc:Choice>
              <mc:Fallback>
                <p:oleObj name="Формула" r:id="rId5" imgW="304668" imgH="228501" progId="Equation.3">
                  <p:embed/>
                  <p:pic>
                    <p:nvPicPr>
                      <p:cNvPr id="44038" name="Object 6">
                        <a:extLst>
                          <a:ext uri="{FF2B5EF4-FFF2-40B4-BE49-F238E27FC236}">
                            <a16:creationId xmlns:a16="http://schemas.microsoft.com/office/drawing/2014/main" id="{DF12CF13-2C89-8034-4D70-2AEA1CE8D4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4581525"/>
                        <a:ext cx="1081087" cy="720725"/>
                      </a:xfrm>
                      <a:prstGeom prst="rect">
                        <a:avLst/>
                      </a:prstGeom>
                    </p:spPr>
                  </p:pic>
                </p:oleObj>
              </mc:Fallback>
            </mc:AlternateContent>
          </a:graphicData>
        </a:graphic>
      </p:graphicFrame>
      <p:sp>
        <p:nvSpPr>
          <p:cNvPr id="44040" name="AutoShape 8">
            <a:hlinkClick r:id="rId7" action="ppaction://hlinksldjump" highlightClick="1"/>
            <a:extLst>
              <a:ext uri="{FF2B5EF4-FFF2-40B4-BE49-F238E27FC236}">
                <a16:creationId xmlns:a16="http://schemas.microsoft.com/office/drawing/2014/main" id="{E8197B8D-B71F-39E6-F195-87A2A1A09B6D}"/>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40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DAC9D1DC-66F7-EBD2-9215-10AA1F403748}"/>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2800" b="0" i="1">
                <a:ln>
                  <a:noFill/>
                </a:ln>
                <a:effectLst>
                  <a:outerShdw blurRad="38100" dist="38100" dir="2700000" algn="tl">
                    <a:srgbClr val="C0C0C0"/>
                  </a:outerShdw>
                </a:effectLst>
              </a:rPr>
              <a:t>(Арифметический квадратный корень)</a:t>
            </a:r>
          </a:p>
        </p:txBody>
      </p:sp>
      <p:sp>
        <p:nvSpPr>
          <p:cNvPr id="45059" name="Rectangle 3">
            <a:extLst>
              <a:ext uri="{FF2B5EF4-FFF2-40B4-BE49-F238E27FC236}">
                <a16:creationId xmlns:a16="http://schemas.microsoft.com/office/drawing/2014/main" id="{83EBF0D2-33BD-B702-E3AC-C13C87C80D95}"/>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200</a:t>
            </a:r>
          </a:p>
          <a:p>
            <a:pPr>
              <a:buFontTx/>
              <a:buNone/>
            </a:pPr>
            <a:r>
              <a:rPr lang="ru-RU" altLang="en-US" b="1">
                <a:effectLst>
                  <a:outerShdw blurRad="38100" dist="38100" dir="2700000" algn="tl">
                    <a:srgbClr val="C0C0C0"/>
                  </a:outerShdw>
                </a:effectLst>
              </a:rPr>
              <a:t>Вычислите  </a:t>
            </a:r>
          </a:p>
          <a:p>
            <a:pPr>
              <a:buFontTx/>
              <a:buNone/>
            </a:pPr>
            <a:r>
              <a:rPr lang="ru-RU" altLang="en-US" b="1">
                <a:effectLst>
                  <a:outerShdw blurRad="38100" dist="38100" dir="2700000" algn="tl">
                    <a:srgbClr val="C0C0C0"/>
                  </a:outerShdw>
                </a:effectLst>
              </a:rPr>
              <a:t>                            </a:t>
            </a:r>
            <a:r>
              <a:rPr lang="ru-RU" altLang="en-US" sz="4000" b="1">
                <a:effectLst>
                  <a:outerShdw blurRad="38100" dist="38100" dir="2700000" algn="tl">
                    <a:srgbClr val="C0C0C0"/>
                  </a:outerShdw>
                </a:effectLst>
              </a:rPr>
              <a:t>(2      )</a:t>
            </a:r>
            <a:r>
              <a:rPr lang="en-US" altLang="en-US" sz="4000" b="1">
                <a:effectLst>
                  <a:outerShdw blurRad="38100" dist="38100" dir="2700000" algn="tl">
                    <a:srgbClr val="C0C0C0"/>
                  </a:outerShdw>
                </a:effectLst>
              </a:rPr>
              <a:t>²</a:t>
            </a:r>
            <a:r>
              <a:rPr lang="ru-RU" altLang="en-US" sz="4000" b="1">
                <a:effectLst>
                  <a:outerShdw blurRad="38100" dist="38100" dir="2700000" algn="tl">
                    <a:srgbClr val="C0C0C0"/>
                  </a:outerShdw>
                </a:effectLst>
              </a:rPr>
              <a:t> – ( - 2      )</a:t>
            </a:r>
            <a:r>
              <a:rPr lang="en-US" altLang="en-US" sz="4000" b="1">
                <a:effectLst>
                  <a:outerShdw blurRad="38100" dist="38100" dir="2700000" algn="tl">
                    <a:srgbClr val="C0C0C0"/>
                  </a:outerShdw>
                </a:effectLst>
              </a:rPr>
              <a:t>²</a:t>
            </a:r>
            <a:r>
              <a:rPr lang="ru-RU" altLang="en-US"/>
              <a:t> </a:t>
            </a:r>
          </a:p>
          <a:p>
            <a:pPr>
              <a:buFontTx/>
              <a:buNone/>
            </a:pPr>
            <a:endParaRPr lang="ru-RU" altLang="en-US"/>
          </a:p>
          <a:p>
            <a:pPr>
              <a:buFontTx/>
              <a:buNone/>
            </a:pPr>
            <a:r>
              <a:rPr lang="ru-RU" altLang="en-US"/>
              <a:t>                                                         </a:t>
            </a:r>
            <a:r>
              <a:rPr lang="ru-RU" altLang="en-US" b="1">
                <a:solidFill>
                  <a:schemeClr val="folHlink"/>
                </a:solidFill>
              </a:rPr>
              <a:t>8</a:t>
            </a:r>
            <a:endParaRPr lang="ru-RU" altLang="en-US" b="1">
              <a:solidFill>
                <a:schemeClr val="folHlink"/>
              </a:solidFill>
              <a:effectLst>
                <a:outerShdw blurRad="38100" dist="38100" dir="2700000" algn="tl">
                  <a:srgbClr val="C0C0C0"/>
                </a:outerShdw>
              </a:effectLst>
            </a:endParaRPr>
          </a:p>
          <a:p>
            <a:pPr>
              <a:buFontTx/>
              <a:buNone/>
            </a:pPr>
            <a:endParaRPr lang="ru-RU" altLang="en-US"/>
          </a:p>
        </p:txBody>
      </p:sp>
      <p:graphicFrame>
        <p:nvGraphicFramePr>
          <p:cNvPr id="45060" name="Object 4">
            <a:extLst>
              <a:ext uri="{FF2B5EF4-FFF2-40B4-BE49-F238E27FC236}">
                <a16:creationId xmlns:a16="http://schemas.microsoft.com/office/drawing/2014/main" id="{FBD10A33-6FF3-092F-3231-521F06A4AFE0}"/>
              </a:ext>
            </a:extLst>
          </p:cNvPr>
          <p:cNvGraphicFramePr>
            <a:graphicFrameLocks noGrp="1" noChangeAspect="1"/>
          </p:cNvGraphicFramePr>
          <p:nvPr>
            <p:ph sz="half" idx="4294967295"/>
          </p:nvPr>
        </p:nvGraphicFramePr>
        <p:xfrm>
          <a:off x="3635375" y="2924175"/>
          <a:ext cx="503238" cy="720725"/>
        </p:xfrm>
        <a:graphic>
          <a:graphicData uri="http://schemas.openxmlformats.org/presentationml/2006/ole">
            <mc:AlternateContent xmlns:mc="http://schemas.openxmlformats.org/markup-compatibility/2006">
              <mc:Choice xmlns:v="urn:schemas-microsoft-com:vml" Requires="v">
                <p:oleObj spid="_x0000_s6145" name="Формула" r:id="rId3" imgW="228600" imgH="228600" progId="Equation.3">
                  <p:embed/>
                </p:oleObj>
              </mc:Choice>
              <mc:Fallback>
                <p:oleObj name="Формула" r:id="rId3" imgW="228600" imgH="228600" progId="Equation.3">
                  <p:embed/>
                  <p:pic>
                    <p:nvPicPr>
                      <p:cNvPr id="45060" name="Object 4">
                        <a:extLst>
                          <a:ext uri="{FF2B5EF4-FFF2-40B4-BE49-F238E27FC236}">
                            <a16:creationId xmlns:a16="http://schemas.microsoft.com/office/drawing/2014/main" id="{FBD10A33-6FF3-092F-3231-521F06A4AF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2924175"/>
                        <a:ext cx="503238" cy="720725"/>
                      </a:xfrm>
                      <a:prstGeom prst="rect">
                        <a:avLst/>
                      </a:prstGeom>
                    </p:spPr>
                  </p:pic>
                </p:oleObj>
              </mc:Fallback>
            </mc:AlternateContent>
          </a:graphicData>
        </a:graphic>
      </p:graphicFrame>
      <p:graphicFrame>
        <p:nvGraphicFramePr>
          <p:cNvPr id="45062" name="Object 6">
            <a:extLst>
              <a:ext uri="{FF2B5EF4-FFF2-40B4-BE49-F238E27FC236}">
                <a16:creationId xmlns:a16="http://schemas.microsoft.com/office/drawing/2014/main" id="{8FB79BE6-8E4B-60C5-C0DD-7752BCF87B0D}"/>
              </a:ext>
            </a:extLst>
          </p:cNvPr>
          <p:cNvGraphicFramePr>
            <a:graphicFrameLocks noGrp="1" noChangeAspect="1"/>
          </p:cNvGraphicFramePr>
          <p:nvPr>
            <p:ph sz="half" idx="4294967295"/>
          </p:nvPr>
        </p:nvGraphicFramePr>
        <p:xfrm>
          <a:off x="6011863" y="2924175"/>
          <a:ext cx="504825" cy="790575"/>
        </p:xfrm>
        <a:graphic>
          <a:graphicData uri="http://schemas.openxmlformats.org/presentationml/2006/ole">
            <mc:AlternateContent xmlns:mc="http://schemas.openxmlformats.org/markup-compatibility/2006">
              <mc:Choice xmlns:v="urn:schemas-microsoft-com:vml" Requires="v">
                <p:oleObj spid="_x0000_s6146" name="Формула" r:id="rId5" imgW="228600" imgH="228600" progId="Equation.3">
                  <p:embed/>
                </p:oleObj>
              </mc:Choice>
              <mc:Fallback>
                <p:oleObj name="Формула" r:id="rId5" imgW="228600" imgH="228600" progId="Equation.3">
                  <p:embed/>
                  <p:pic>
                    <p:nvPicPr>
                      <p:cNvPr id="45062" name="Object 6">
                        <a:extLst>
                          <a:ext uri="{FF2B5EF4-FFF2-40B4-BE49-F238E27FC236}">
                            <a16:creationId xmlns:a16="http://schemas.microsoft.com/office/drawing/2014/main" id="{8FB79BE6-8E4B-60C5-C0DD-7752BCF87B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1863" y="2924175"/>
                        <a:ext cx="504825" cy="790575"/>
                      </a:xfrm>
                      <a:prstGeom prst="rect">
                        <a:avLst/>
                      </a:prstGeom>
                    </p:spPr>
                  </p:pic>
                </p:oleObj>
              </mc:Fallback>
            </mc:AlternateContent>
          </a:graphicData>
        </a:graphic>
      </p:graphicFrame>
      <p:sp>
        <p:nvSpPr>
          <p:cNvPr id="45064" name="AutoShape 8">
            <a:hlinkClick r:id="rId7" action="ppaction://hlinksldjump" highlightClick="1"/>
            <a:extLst>
              <a:ext uri="{FF2B5EF4-FFF2-40B4-BE49-F238E27FC236}">
                <a16:creationId xmlns:a16="http://schemas.microsoft.com/office/drawing/2014/main" id="{E2BF7421-8043-18D0-AFBC-C571F5826BC0}"/>
              </a:ext>
            </a:extLst>
          </p:cNvPr>
          <p:cNvSpPr>
            <a:spLocks noChangeArrowheads="1"/>
          </p:cNvSpPr>
          <p:nvPr/>
        </p:nvSpPr>
        <p:spPr bwMode="auto">
          <a:xfrm>
            <a:off x="7596188" y="5300663"/>
            <a:ext cx="1042987"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506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506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910E0FD0-C7EA-97F3-4779-CA476F678888}"/>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2800" b="0" i="1">
                <a:ln>
                  <a:noFill/>
                </a:ln>
                <a:effectLst>
                  <a:outerShdw blurRad="38100" dist="38100" dir="2700000" algn="tl">
                    <a:srgbClr val="C0C0C0"/>
                  </a:outerShdw>
                </a:effectLst>
              </a:rPr>
              <a:t>(Арифметический квадратный корень)</a:t>
            </a:r>
          </a:p>
        </p:txBody>
      </p:sp>
      <p:sp>
        <p:nvSpPr>
          <p:cNvPr id="40963" name="Rectangle 3">
            <a:extLst>
              <a:ext uri="{FF2B5EF4-FFF2-40B4-BE49-F238E27FC236}">
                <a16:creationId xmlns:a16="http://schemas.microsoft.com/office/drawing/2014/main" id="{C928694B-D13B-EE5A-A4FD-1C28E6217EBF}"/>
              </a:ext>
            </a:extLst>
          </p:cNvPr>
          <p:cNvSpPr>
            <a:spLocks noGrp="1"/>
          </p:cNvSpPr>
          <p:nvPr>
            <p:ph type="body" idx="1"/>
          </p:nvPr>
        </p:nvSpPr>
        <p:spPr/>
        <p:txBody>
          <a:bodyPr/>
          <a:lstStyle/>
          <a:p>
            <a:pPr>
              <a:buFontTx/>
              <a:buNone/>
            </a:pPr>
            <a:endParaRPr lang="ru-RU" altLang="en-US" sz="4800" b="1">
              <a:solidFill>
                <a:schemeClr val="hlink"/>
              </a:solidFill>
              <a:effectLst>
                <a:outerShdw blurRad="38100" dist="38100" dir="2700000" algn="tl">
                  <a:srgbClr val="C0C0C0"/>
                </a:outerShdw>
              </a:effectLst>
            </a:endParaRPr>
          </a:p>
          <a:p>
            <a:pPr>
              <a:buFontTx/>
              <a:buNone/>
            </a:pPr>
            <a:r>
              <a:rPr lang="ru-RU" altLang="en-US" sz="4800" b="1">
                <a:solidFill>
                  <a:schemeClr val="hlink"/>
                </a:solidFill>
                <a:effectLst>
                  <a:outerShdw blurRad="38100" dist="38100" dir="2700000" algn="tl">
                    <a:srgbClr val="C0C0C0"/>
                  </a:outerShdw>
                </a:effectLst>
              </a:rPr>
              <a:t>  </a:t>
            </a:r>
            <a:r>
              <a:rPr lang="ru-RU" altLang="en-US" sz="3600" b="1">
                <a:effectLst>
                  <a:outerShdw blurRad="38100" dist="38100" dir="2700000" algn="tl">
                    <a:srgbClr val="C0C0C0"/>
                  </a:outerShdw>
                </a:effectLst>
              </a:rPr>
              <a:t>Упростить выражение </a:t>
            </a:r>
          </a:p>
          <a:p>
            <a:pPr>
              <a:buFontTx/>
              <a:buNone/>
            </a:pPr>
            <a:r>
              <a:rPr lang="ru-RU" altLang="en-US" sz="3600" b="1">
                <a:effectLst>
                  <a:outerShdw blurRad="38100" dist="38100" dir="2700000" algn="tl">
                    <a:srgbClr val="C0C0C0"/>
                  </a:outerShdw>
                </a:effectLst>
              </a:rPr>
              <a:t>                          +           - </a:t>
            </a:r>
          </a:p>
          <a:p>
            <a:pPr>
              <a:buFontTx/>
              <a:buNone/>
            </a:pPr>
            <a:endParaRPr lang="ru-RU" altLang="en-US" sz="3600" b="1">
              <a:effectLst>
                <a:outerShdw blurRad="38100" dist="38100" dir="2700000" algn="tl">
                  <a:srgbClr val="C0C0C0"/>
                </a:outerShdw>
              </a:effectLst>
            </a:endParaRPr>
          </a:p>
          <a:p>
            <a:pPr>
              <a:buFontTx/>
              <a:buNone/>
            </a:pPr>
            <a:r>
              <a:rPr lang="ru-RU" altLang="en-US" sz="3600" b="1">
                <a:effectLst>
                  <a:outerShdw blurRad="38100" dist="38100" dir="2700000" algn="tl">
                    <a:srgbClr val="C0C0C0"/>
                  </a:outerShdw>
                </a:effectLst>
              </a:rPr>
              <a:t>                                                        </a:t>
            </a:r>
            <a:r>
              <a:rPr lang="ru-RU" altLang="en-US" sz="2800">
                <a:effectLst>
                  <a:outerShdw blurRad="38100" dist="38100" dir="2700000" algn="tl">
                    <a:srgbClr val="C0C0C0"/>
                  </a:outerShdw>
                </a:effectLst>
              </a:rPr>
              <a:t>3</a:t>
            </a:r>
          </a:p>
        </p:txBody>
      </p:sp>
      <p:graphicFrame>
        <p:nvGraphicFramePr>
          <p:cNvPr id="40964" name="Object 4">
            <a:extLst>
              <a:ext uri="{FF2B5EF4-FFF2-40B4-BE49-F238E27FC236}">
                <a16:creationId xmlns:a16="http://schemas.microsoft.com/office/drawing/2014/main" id="{9FE76F60-BD68-84A7-9863-6F86B1702ED3}"/>
              </a:ext>
            </a:extLst>
          </p:cNvPr>
          <p:cNvGraphicFramePr>
            <a:graphicFrameLocks noGrp="1" noChangeAspect="1"/>
          </p:cNvGraphicFramePr>
          <p:nvPr>
            <p:ph sz="quarter" idx="4294967295"/>
          </p:nvPr>
        </p:nvGraphicFramePr>
        <p:xfrm>
          <a:off x="2051050" y="3213100"/>
          <a:ext cx="1109663" cy="647700"/>
        </p:xfrm>
        <a:graphic>
          <a:graphicData uri="http://schemas.openxmlformats.org/presentationml/2006/ole">
            <mc:AlternateContent xmlns:mc="http://schemas.openxmlformats.org/markup-compatibility/2006">
              <mc:Choice xmlns:v="urn:schemas-microsoft-com:vml" Requires="v">
                <p:oleObj spid="_x0000_s7169" name="Формула" r:id="rId3" imgW="317362" imgH="228501" progId="Equation.3">
                  <p:embed/>
                </p:oleObj>
              </mc:Choice>
              <mc:Fallback>
                <p:oleObj name="Формула" r:id="rId3" imgW="317362" imgH="228501" progId="Equation.3">
                  <p:embed/>
                  <p:pic>
                    <p:nvPicPr>
                      <p:cNvPr id="40964" name="Object 4">
                        <a:extLst>
                          <a:ext uri="{FF2B5EF4-FFF2-40B4-BE49-F238E27FC236}">
                            <a16:creationId xmlns:a16="http://schemas.microsoft.com/office/drawing/2014/main" id="{9FE76F60-BD68-84A7-9863-6F86B1702E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3213100"/>
                        <a:ext cx="1109663" cy="647700"/>
                      </a:xfrm>
                      <a:prstGeom prst="rect">
                        <a:avLst/>
                      </a:prstGeom>
                    </p:spPr>
                  </p:pic>
                </p:oleObj>
              </mc:Fallback>
            </mc:AlternateContent>
          </a:graphicData>
        </a:graphic>
      </p:graphicFrame>
      <p:graphicFrame>
        <p:nvGraphicFramePr>
          <p:cNvPr id="40966" name="Object 6">
            <a:extLst>
              <a:ext uri="{FF2B5EF4-FFF2-40B4-BE49-F238E27FC236}">
                <a16:creationId xmlns:a16="http://schemas.microsoft.com/office/drawing/2014/main" id="{81068D38-95BC-4123-F140-197956182761}"/>
              </a:ext>
            </a:extLst>
          </p:cNvPr>
          <p:cNvGraphicFramePr>
            <a:graphicFrameLocks noGrp="1" noChangeAspect="1"/>
          </p:cNvGraphicFramePr>
          <p:nvPr>
            <p:ph sz="quarter" idx="4294967295"/>
          </p:nvPr>
        </p:nvGraphicFramePr>
        <p:xfrm>
          <a:off x="3635375" y="3208338"/>
          <a:ext cx="792163" cy="595312"/>
        </p:xfrm>
        <a:graphic>
          <a:graphicData uri="http://schemas.openxmlformats.org/presentationml/2006/ole">
            <mc:AlternateContent xmlns:mc="http://schemas.openxmlformats.org/markup-compatibility/2006">
              <mc:Choice xmlns:v="urn:schemas-microsoft-com:vml" Requires="v">
                <p:oleObj spid="_x0000_s7170" name="Формула" r:id="rId5" imgW="304668" imgH="228501" progId="Equation.3">
                  <p:embed/>
                </p:oleObj>
              </mc:Choice>
              <mc:Fallback>
                <p:oleObj name="Формула" r:id="rId5" imgW="304668" imgH="228501" progId="Equation.3">
                  <p:embed/>
                  <p:pic>
                    <p:nvPicPr>
                      <p:cNvPr id="40966" name="Object 6">
                        <a:extLst>
                          <a:ext uri="{FF2B5EF4-FFF2-40B4-BE49-F238E27FC236}">
                            <a16:creationId xmlns:a16="http://schemas.microsoft.com/office/drawing/2014/main" id="{81068D38-95BC-4123-F140-1979561827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3208338"/>
                        <a:ext cx="792163" cy="595312"/>
                      </a:xfrm>
                      <a:prstGeom prst="rect">
                        <a:avLst/>
                      </a:prstGeom>
                    </p:spPr>
                  </p:pic>
                </p:oleObj>
              </mc:Fallback>
            </mc:AlternateContent>
          </a:graphicData>
        </a:graphic>
      </p:graphicFrame>
      <p:graphicFrame>
        <p:nvGraphicFramePr>
          <p:cNvPr id="40968" name="Object 8">
            <a:extLst>
              <a:ext uri="{FF2B5EF4-FFF2-40B4-BE49-F238E27FC236}">
                <a16:creationId xmlns:a16="http://schemas.microsoft.com/office/drawing/2014/main" id="{340F25CE-664D-EA8E-6B81-F4369B3A0694}"/>
              </a:ext>
            </a:extLst>
          </p:cNvPr>
          <p:cNvGraphicFramePr>
            <a:graphicFrameLocks noChangeAspect="1"/>
          </p:cNvGraphicFramePr>
          <p:nvPr/>
        </p:nvGraphicFramePr>
        <p:xfrm>
          <a:off x="4859338" y="3284538"/>
          <a:ext cx="865187" cy="552450"/>
        </p:xfrm>
        <a:graphic>
          <a:graphicData uri="http://schemas.openxmlformats.org/presentationml/2006/ole">
            <mc:AlternateContent xmlns:mc="http://schemas.openxmlformats.org/markup-compatibility/2006">
              <mc:Choice xmlns:v="urn:schemas-microsoft-com:vml" Requires="v">
                <p:oleObj spid="_x0000_s7171" name="Формула" r:id="rId7" imgW="368300" imgH="228600" progId="Equation.3">
                  <p:embed/>
                </p:oleObj>
              </mc:Choice>
              <mc:Fallback>
                <p:oleObj name="Формула" r:id="rId7" imgW="368300" imgH="228600" progId="Equation.3">
                  <p:embed/>
                  <p:pic>
                    <p:nvPicPr>
                      <p:cNvPr id="40968" name="Object 8">
                        <a:extLst>
                          <a:ext uri="{FF2B5EF4-FFF2-40B4-BE49-F238E27FC236}">
                            <a16:creationId xmlns:a16="http://schemas.microsoft.com/office/drawing/2014/main" id="{340F25CE-664D-EA8E-6B81-F4369B3A06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59338" y="3284538"/>
                        <a:ext cx="865187"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70" name="Object 10">
            <a:extLst>
              <a:ext uri="{FF2B5EF4-FFF2-40B4-BE49-F238E27FC236}">
                <a16:creationId xmlns:a16="http://schemas.microsoft.com/office/drawing/2014/main" id="{CA4AC22C-4533-8CE6-20BB-D86086473A82}"/>
              </a:ext>
            </a:extLst>
          </p:cNvPr>
          <p:cNvGraphicFramePr>
            <a:graphicFrameLocks noChangeAspect="1"/>
          </p:cNvGraphicFramePr>
          <p:nvPr/>
        </p:nvGraphicFramePr>
        <p:xfrm>
          <a:off x="6516688" y="4589463"/>
          <a:ext cx="574675" cy="508000"/>
        </p:xfrm>
        <a:graphic>
          <a:graphicData uri="http://schemas.openxmlformats.org/presentationml/2006/ole">
            <mc:AlternateContent xmlns:mc="http://schemas.openxmlformats.org/markup-compatibility/2006">
              <mc:Choice xmlns:v="urn:schemas-microsoft-com:vml" Requires="v">
                <p:oleObj spid="_x0000_s7172" name="Формула" r:id="rId9" imgW="228600" imgH="228600" progId="Equation.3">
                  <p:embed/>
                </p:oleObj>
              </mc:Choice>
              <mc:Fallback>
                <p:oleObj name="Формула" r:id="rId9" imgW="228600" imgH="228600" progId="Equation.3">
                  <p:embed/>
                  <p:pic>
                    <p:nvPicPr>
                      <p:cNvPr id="40970" name="Object 10">
                        <a:extLst>
                          <a:ext uri="{FF2B5EF4-FFF2-40B4-BE49-F238E27FC236}">
                            <a16:creationId xmlns:a16="http://schemas.microsoft.com/office/drawing/2014/main" id="{CA4AC22C-4533-8CE6-20BB-D86086473A8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16688" y="4589463"/>
                        <a:ext cx="574675"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0971" name="Group 11">
            <a:extLst>
              <a:ext uri="{FF2B5EF4-FFF2-40B4-BE49-F238E27FC236}">
                <a16:creationId xmlns:a16="http://schemas.microsoft.com/office/drawing/2014/main" id="{8A307B1D-AF0F-FF09-4007-5CA5D8AA8D61}"/>
              </a:ext>
            </a:extLst>
          </p:cNvPr>
          <p:cNvGrpSpPr>
            <a:grpSpLocks noChangeAspect="1"/>
          </p:cNvGrpSpPr>
          <p:nvPr/>
        </p:nvGrpSpPr>
        <p:grpSpPr bwMode="auto">
          <a:xfrm>
            <a:off x="1763713" y="1916113"/>
            <a:ext cx="6372225" cy="3657600"/>
            <a:chOff x="2362" y="-898"/>
            <a:chExt cx="6803" cy="3950"/>
          </a:xfrm>
        </p:grpSpPr>
        <p:sp>
          <p:nvSpPr>
            <p:cNvPr id="40972" name="AutoShape 12">
              <a:extLst>
                <a:ext uri="{FF2B5EF4-FFF2-40B4-BE49-F238E27FC236}">
                  <a16:creationId xmlns:a16="http://schemas.microsoft.com/office/drawing/2014/main" id="{C262B311-CDC9-C74E-F375-4B1FB255DB9E}"/>
                </a:ext>
              </a:extLst>
            </p:cNvPr>
            <p:cNvSpPr>
              <a:spLocks noChangeAspect="1" noChangeArrowheads="1"/>
            </p:cNvSpPr>
            <p:nvPr/>
          </p:nvSpPr>
          <p:spPr bwMode="auto">
            <a:xfrm>
              <a:off x="2362" y="-898"/>
              <a:ext cx="6803" cy="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TextBox 7">
              <a:extLst>
                <a:ext uri="{FF2B5EF4-FFF2-40B4-BE49-F238E27FC236}">
                  <a16:creationId xmlns:a16="http://schemas.microsoft.com/office/drawing/2014/main" id="{C7AF6961-F3F1-9DF0-8152-DE8B659A4241}"/>
                </a:ext>
              </a:extLst>
            </p:cNvPr>
            <p:cNvSpPr txBox="1">
              <a:spLocks noChangeArrowheads="1"/>
            </p:cNvSpPr>
            <p:nvPr/>
          </p:nvSpPr>
          <p:spPr bwMode="auto">
            <a:xfrm>
              <a:off x="2606" y="-898"/>
              <a:ext cx="6559" cy="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altLang="en-US" sz="8000" b="1">
                  <a:solidFill>
                    <a:srgbClr val="A70101"/>
                  </a:solidFill>
                  <a:effectLst>
                    <a:outerShdw blurRad="38100" dist="38100" dir="2700000" algn="tl">
                      <a:srgbClr val="C0C0C0"/>
                    </a:outerShdw>
                  </a:effectLst>
                  <a:latin typeface="Mistral" panose="03090702030407020403" pitchFamily="66" charset="0"/>
                </a:rPr>
                <a:t>ВОПРОС –</a:t>
              </a:r>
            </a:p>
            <a:p>
              <a:r>
                <a:rPr lang="ru-RU" altLang="en-US" sz="8000" b="1">
                  <a:solidFill>
                    <a:srgbClr val="A70101"/>
                  </a:solidFill>
                  <a:effectLst>
                    <a:outerShdw blurRad="38100" dist="38100" dir="2700000" algn="tl">
                      <a:srgbClr val="C0C0C0"/>
                    </a:outerShdw>
                  </a:effectLst>
                  <a:latin typeface="Mistral" panose="03090702030407020403" pitchFamily="66" charset="0"/>
                </a:rPr>
                <a:t>   АУКЦИОН </a:t>
              </a:r>
              <a:endParaRPr lang="ru-RU" altLang="en-US"/>
            </a:p>
          </p:txBody>
        </p:sp>
      </p:grpSp>
      <p:sp>
        <p:nvSpPr>
          <p:cNvPr id="40974" name="AutoShape 14">
            <a:hlinkClick r:id="rId11" action="ppaction://hlinksldjump" highlightClick="1"/>
            <a:extLst>
              <a:ext uri="{FF2B5EF4-FFF2-40B4-BE49-F238E27FC236}">
                <a16:creationId xmlns:a16="http://schemas.microsoft.com/office/drawing/2014/main" id="{402A5C43-0C2F-78F5-7EA4-E4EB7BADCA75}"/>
              </a:ext>
            </a:extLst>
          </p:cNvPr>
          <p:cNvSpPr>
            <a:spLocks noChangeArrowheads="1"/>
          </p:cNvSpPr>
          <p:nvPr/>
        </p:nvSpPr>
        <p:spPr bwMode="auto">
          <a:xfrm>
            <a:off x="7596188" y="5373688"/>
            <a:ext cx="1042987"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40971"/>
                                        </p:tgtEl>
                                      </p:cBhvr>
                                    </p:animEffect>
                                    <p:set>
                                      <p:cBhvr>
                                        <p:cTn id="7" dur="1" fill="hold">
                                          <p:stCondLst>
                                            <p:cond delay="1999"/>
                                          </p:stCondLst>
                                        </p:cTn>
                                        <p:tgtEl>
                                          <p:spTgt spid="40971"/>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40964"/>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40963">
                                            <p:txEl>
                                              <p:pRg st="2" end="2"/>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40966"/>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40968"/>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409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7B46DFE2-0394-3B51-4820-9835E616286C}"/>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2800" b="0" i="1">
                <a:ln>
                  <a:noFill/>
                </a:ln>
                <a:effectLst>
                  <a:outerShdw blurRad="38100" dist="38100" dir="2700000" algn="tl">
                    <a:srgbClr val="C0C0C0"/>
                  </a:outerShdw>
                </a:effectLst>
              </a:rPr>
              <a:t>(Арифметический квадратный корень)</a:t>
            </a:r>
          </a:p>
        </p:txBody>
      </p:sp>
      <p:sp>
        <p:nvSpPr>
          <p:cNvPr id="41987" name="Rectangle 3">
            <a:extLst>
              <a:ext uri="{FF2B5EF4-FFF2-40B4-BE49-F238E27FC236}">
                <a16:creationId xmlns:a16="http://schemas.microsoft.com/office/drawing/2014/main" id="{314BE3B4-94E9-1D39-B09B-B7A3E7732684}"/>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400</a:t>
            </a:r>
          </a:p>
          <a:p>
            <a:pPr>
              <a:buFontTx/>
              <a:buNone/>
            </a:pPr>
            <a:r>
              <a:rPr lang="ru-RU" altLang="en-US" sz="4800" b="1">
                <a:solidFill>
                  <a:schemeClr val="hlink"/>
                </a:solidFill>
                <a:effectLst>
                  <a:outerShdw blurRad="38100" dist="38100" dir="2700000" algn="tl">
                    <a:srgbClr val="C0C0C0"/>
                  </a:outerShdw>
                </a:effectLst>
              </a:rPr>
              <a:t> </a:t>
            </a:r>
            <a:r>
              <a:rPr lang="ru-RU" altLang="en-US" b="1">
                <a:effectLst>
                  <a:outerShdw blurRad="38100" dist="38100" dir="2700000" algn="tl">
                    <a:srgbClr val="C0C0C0"/>
                  </a:outerShdw>
                </a:effectLst>
              </a:rPr>
              <a:t>Упростить выражение                                      </a:t>
            </a:r>
          </a:p>
          <a:p>
            <a:pPr>
              <a:buFontTx/>
              <a:buNone/>
            </a:pPr>
            <a:r>
              <a:rPr lang="ru-RU" altLang="en-US" b="1">
                <a:effectLst>
                  <a:outerShdw blurRad="38100" dist="38100" dir="2700000" algn="tl">
                    <a:srgbClr val="C0C0C0"/>
                  </a:outerShdw>
                </a:effectLst>
              </a:rPr>
              <a:t>                                                               </a:t>
            </a:r>
          </a:p>
          <a:p>
            <a:pPr>
              <a:buFontTx/>
              <a:buNone/>
            </a:pPr>
            <a:r>
              <a:rPr lang="ru-RU" altLang="en-US" b="1">
                <a:effectLst>
                  <a:outerShdw blurRad="38100" dist="38100" dir="2700000" algn="tl">
                    <a:srgbClr val="C0C0C0"/>
                  </a:outerShdw>
                </a:effectLst>
              </a:rPr>
              <a:t>                                                     +</a:t>
            </a:r>
            <a:r>
              <a:rPr lang="ru-RU" altLang="en-US"/>
              <a:t> </a:t>
            </a:r>
          </a:p>
          <a:p>
            <a:pPr>
              <a:buFontTx/>
              <a:buNone/>
            </a:pPr>
            <a:endParaRPr lang="ru-RU" altLang="en-US"/>
          </a:p>
          <a:p>
            <a:pPr>
              <a:buFontTx/>
              <a:buNone/>
            </a:pPr>
            <a:r>
              <a:rPr lang="ru-RU" altLang="en-US"/>
              <a:t>                                        4 +   </a:t>
            </a:r>
          </a:p>
        </p:txBody>
      </p:sp>
      <p:graphicFrame>
        <p:nvGraphicFramePr>
          <p:cNvPr id="41988" name="Object 4">
            <a:extLst>
              <a:ext uri="{FF2B5EF4-FFF2-40B4-BE49-F238E27FC236}">
                <a16:creationId xmlns:a16="http://schemas.microsoft.com/office/drawing/2014/main" id="{997AA310-A427-3AF3-DCEC-55E69F388E2E}"/>
              </a:ext>
            </a:extLst>
          </p:cNvPr>
          <p:cNvGraphicFramePr>
            <a:graphicFrameLocks noGrp="1" noChangeAspect="1"/>
          </p:cNvGraphicFramePr>
          <p:nvPr>
            <p:ph sz="quarter" idx="4294967295"/>
          </p:nvPr>
        </p:nvGraphicFramePr>
        <p:xfrm>
          <a:off x="3132138" y="3429000"/>
          <a:ext cx="2046287" cy="1008063"/>
        </p:xfrm>
        <a:graphic>
          <a:graphicData uri="http://schemas.openxmlformats.org/presentationml/2006/ole">
            <mc:AlternateContent xmlns:mc="http://schemas.openxmlformats.org/markup-compatibility/2006">
              <mc:Choice xmlns:v="urn:schemas-microsoft-com:vml" Requires="v">
                <p:oleObj spid="_x0000_s8193" name="Формула" r:id="rId3" imgW="748975" imgH="291973" progId="Equation.3">
                  <p:embed/>
                </p:oleObj>
              </mc:Choice>
              <mc:Fallback>
                <p:oleObj name="Формула" r:id="rId3" imgW="748975" imgH="291973" progId="Equation.3">
                  <p:embed/>
                  <p:pic>
                    <p:nvPicPr>
                      <p:cNvPr id="41988" name="Object 4">
                        <a:extLst>
                          <a:ext uri="{FF2B5EF4-FFF2-40B4-BE49-F238E27FC236}">
                            <a16:creationId xmlns:a16="http://schemas.microsoft.com/office/drawing/2014/main" id="{997AA310-A427-3AF3-DCEC-55E69F388E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3429000"/>
                        <a:ext cx="2046287" cy="1008063"/>
                      </a:xfrm>
                      <a:prstGeom prst="rect">
                        <a:avLst/>
                      </a:prstGeom>
                    </p:spPr>
                  </p:pic>
                </p:oleObj>
              </mc:Fallback>
            </mc:AlternateContent>
          </a:graphicData>
        </a:graphic>
      </p:graphicFrame>
      <p:graphicFrame>
        <p:nvGraphicFramePr>
          <p:cNvPr id="41990" name="Object 6">
            <a:extLst>
              <a:ext uri="{FF2B5EF4-FFF2-40B4-BE49-F238E27FC236}">
                <a16:creationId xmlns:a16="http://schemas.microsoft.com/office/drawing/2014/main" id="{B432FED0-79A9-F3BF-6A48-2A4D6D6CD58D}"/>
              </a:ext>
            </a:extLst>
          </p:cNvPr>
          <p:cNvGraphicFramePr>
            <a:graphicFrameLocks noGrp="1" noChangeAspect="1"/>
          </p:cNvGraphicFramePr>
          <p:nvPr>
            <p:ph sz="quarter" idx="4294967295"/>
          </p:nvPr>
        </p:nvGraphicFramePr>
        <p:xfrm>
          <a:off x="5867400" y="3644900"/>
          <a:ext cx="1152525" cy="720725"/>
        </p:xfrm>
        <a:graphic>
          <a:graphicData uri="http://schemas.openxmlformats.org/presentationml/2006/ole">
            <mc:AlternateContent xmlns:mc="http://schemas.openxmlformats.org/markup-compatibility/2006">
              <mc:Choice xmlns:v="urn:schemas-microsoft-com:vml" Requires="v">
                <p:oleObj spid="_x0000_s8194" name="Формула" r:id="rId5" imgW="304536" imgH="215713" progId="Equation.3">
                  <p:embed/>
                </p:oleObj>
              </mc:Choice>
              <mc:Fallback>
                <p:oleObj name="Формула" r:id="rId5" imgW="304536" imgH="215713" progId="Equation.3">
                  <p:embed/>
                  <p:pic>
                    <p:nvPicPr>
                      <p:cNvPr id="41990" name="Object 6">
                        <a:extLst>
                          <a:ext uri="{FF2B5EF4-FFF2-40B4-BE49-F238E27FC236}">
                            <a16:creationId xmlns:a16="http://schemas.microsoft.com/office/drawing/2014/main" id="{B432FED0-79A9-F3BF-6A48-2A4D6D6CD58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3644900"/>
                        <a:ext cx="1152525" cy="720725"/>
                      </a:xfrm>
                      <a:prstGeom prst="rect">
                        <a:avLst/>
                      </a:prstGeom>
                    </p:spPr>
                  </p:pic>
                </p:oleObj>
              </mc:Fallback>
            </mc:AlternateContent>
          </a:graphicData>
        </a:graphic>
      </p:graphicFrame>
      <p:graphicFrame>
        <p:nvGraphicFramePr>
          <p:cNvPr id="41992" name="Object 8">
            <a:extLst>
              <a:ext uri="{FF2B5EF4-FFF2-40B4-BE49-F238E27FC236}">
                <a16:creationId xmlns:a16="http://schemas.microsoft.com/office/drawing/2014/main" id="{3FD3705B-80E1-9A07-E665-EB4BC5347240}"/>
              </a:ext>
            </a:extLst>
          </p:cNvPr>
          <p:cNvGraphicFramePr>
            <a:graphicFrameLocks noChangeAspect="1"/>
          </p:cNvGraphicFramePr>
          <p:nvPr/>
        </p:nvGraphicFramePr>
        <p:xfrm>
          <a:off x="4787900" y="4797425"/>
          <a:ext cx="479425" cy="647700"/>
        </p:xfrm>
        <a:graphic>
          <a:graphicData uri="http://schemas.openxmlformats.org/presentationml/2006/ole">
            <mc:AlternateContent xmlns:mc="http://schemas.openxmlformats.org/markup-compatibility/2006">
              <mc:Choice xmlns:v="urn:schemas-microsoft-com:vml" Requires="v">
                <p:oleObj spid="_x0000_s8195" name="Формула" r:id="rId7" imgW="228600" imgH="228600" progId="Equation.3">
                  <p:embed/>
                </p:oleObj>
              </mc:Choice>
              <mc:Fallback>
                <p:oleObj name="Формула" r:id="rId7" imgW="228600" imgH="228600" progId="Equation.3">
                  <p:embed/>
                  <p:pic>
                    <p:nvPicPr>
                      <p:cNvPr id="41992" name="Object 8">
                        <a:extLst>
                          <a:ext uri="{FF2B5EF4-FFF2-40B4-BE49-F238E27FC236}">
                            <a16:creationId xmlns:a16="http://schemas.microsoft.com/office/drawing/2014/main" id="{3FD3705B-80E1-9A07-E665-EB4BC53472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900" y="4797425"/>
                        <a:ext cx="4794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3" name="AutoShape 9">
            <a:hlinkClick r:id="rId9" action="ppaction://hlinksldjump" highlightClick="1"/>
            <a:extLst>
              <a:ext uri="{FF2B5EF4-FFF2-40B4-BE49-F238E27FC236}">
                <a16:creationId xmlns:a16="http://schemas.microsoft.com/office/drawing/2014/main" id="{D93D530E-6D05-F447-CA4F-32FAD4D8493A}"/>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9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1987">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199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1987">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19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8DAC7837-2803-FAEC-19C6-21DF9C5BD05F}"/>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5400" b="0" i="1">
                <a:ln>
                  <a:noFill/>
                </a:ln>
                <a:effectLst>
                  <a:outerShdw blurRad="38100" dist="38100" dir="2700000" algn="tl">
                    <a:srgbClr val="C0C0C0"/>
                  </a:outerShdw>
                </a:effectLst>
              </a:rPr>
              <a:t>Уравнения)</a:t>
            </a:r>
          </a:p>
        </p:txBody>
      </p:sp>
      <p:sp>
        <p:nvSpPr>
          <p:cNvPr id="43011" name="Rectangle 3">
            <a:extLst>
              <a:ext uri="{FF2B5EF4-FFF2-40B4-BE49-F238E27FC236}">
                <a16:creationId xmlns:a16="http://schemas.microsoft.com/office/drawing/2014/main" id="{EB759AC3-10D0-8C06-2B4F-944C7FF69573}"/>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100</a:t>
            </a:r>
          </a:p>
          <a:p>
            <a:pPr>
              <a:buFontTx/>
              <a:buNone/>
            </a:pPr>
            <a:r>
              <a:rPr lang="ru-RU" altLang="en-US" sz="3600" b="1">
                <a:effectLst>
                  <a:outerShdw blurRad="38100" dist="38100" dir="2700000" algn="tl">
                    <a:srgbClr val="C0C0C0"/>
                  </a:outerShdw>
                </a:effectLst>
              </a:rPr>
              <a:t>Решить уравнение  </a:t>
            </a:r>
          </a:p>
          <a:p>
            <a:pPr>
              <a:buFontTx/>
              <a:buNone/>
            </a:pPr>
            <a:r>
              <a:rPr lang="ru-RU" altLang="en-US" sz="3600" b="1">
                <a:effectLst>
                  <a:outerShdw blurRad="38100" dist="38100" dir="2700000" algn="tl">
                    <a:srgbClr val="C0C0C0"/>
                  </a:outerShdw>
                </a:effectLst>
              </a:rPr>
              <a:t>                </a:t>
            </a:r>
            <a:r>
              <a:rPr lang="ru-RU" altLang="en-US" sz="4800" b="1">
                <a:effectLst>
                  <a:outerShdw blurRad="38100" dist="38100" dir="2700000" algn="tl">
                    <a:srgbClr val="C0C0C0"/>
                  </a:outerShdw>
                </a:effectLst>
              </a:rPr>
              <a:t>5 – 2(3х - 4) = 4х – 3</a:t>
            </a:r>
          </a:p>
          <a:p>
            <a:pPr>
              <a:buFontTx/>
              <a:buNone/>
            </a:pPr>
            <a:endParaRPr lang="ru-RU" altLang="en-US" sz="3600" b="1">
              <a:effectLst>
                <a:outerShdw blurRad="38100" dist="38100" dir="2700000" algn="tl">
                  <a:srgbClr val="C0C0C0"/>
                </a:outerShdw>
              </a:effectLst>
            </a:endParaRPr>
          </a:p>
          <a:p>
            <a:pPr>
              <a:buFontTx/>
              <a:buNone/>
            </a:pPr>
            <a:r>
              <a:rPr lang="ru-RU" altLang="en-US" sz="3600" b="1">
                <a:effectLst>
                  <a:outerShdw blurRad="38100" dist="38100" dir="2700000" algn="tl">
                    <a:srgbClr val="C0C0C0"/>
                  </a:outerShdw>
                </a:effectLst>
              </a:rPr>
              <a:t>                                       </a:t>
            </a:r>
            <a:r>
              <a:rPr lang="ru-RU" altLang="en-US" sz="3600" b="1">
                <a:solidFill>
                  <a:schemeClr val="folHlink"/>
                </a:solidFill>
                <a:effectLst>
                  <a:outerShdw blurRad="38100" dist="38100" dir="2700000" algn="tl">
                    <a:srgbClr val="C0C0C0"/>
                  </a:outerShdw>
                </a:effectLst>
              </a:rPr>
              <a:t>х = 1,6</a:t>
            </a:r>
            <a:r>
              <a:rPr lang="ru-RU" altLang="en-US" sz="3600" b="1">
                <a:effectLst>
                  <a:outerShdw blurRad="38100" dist="38100" dir="2700000" algn="tl">
                    <a:srgbClr val="C0C0C0"/>
                  </a:outerShdw>
                </a:effectLst>
              </a:rPr>
              <a:t>   </a:t>
            </a:r>
          </a:p>
          <a:p>
            <a:pPr>
              <a:buFontTx/>
              <a:buNone/>
            </a:pPr>
            <a:endParaRPr lang="ru-RU" altLang="en-US"/>
          </a:p>
        </p:txBody>
      </p:sp>
      <p:sp>
        <p:nvSpPr>
          <p:cNvPr id="43012" name="AutoShape 4">
            <a:hlinkClick r:id="rId2" action="ppaction://hlinksldjump" highlightClick="1"/>
            <a:extLst>
              <a:ext uri="{FF2B5EF4-FFF2-40B4-BE49-F238E27FC236}">
                <a16:creationId xmlns:a16="http://schemas.microsoft.com/office/drawing/2014/main" id="{239BB52D-6F32-3357-3328-25A95929F3A6}"/>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EDEE00A7-C736-6290-7FFE-B434326167F8}"/>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5400" b="0" i="1">
                <a:ln>
                  <a:noFill/>
                </a:ln>
                <a:effectLst>
                  <a:outerShdw blurRad="38100" dist="38100" dir="2700000" algn="tl">
                    <a:srgbClr val="C0C0C0"/>
                  </a:outerShdw>
                </a:effectLst>
              </a:rPr>
              <a:t>Уравнения)</a:t>
            </a:r>
          </a:p>
        </p:txBody>
      </p:sp>
      <p:sp>
        <p:nvSpPr>
          <p:cNvPr id="46083" name="Rectangle 3">
            <a:extLst>
              <a:ext uri="{FF2B5EF4-FFF2-40B4-BE49-F238E27FC236}">
                <a16:creationId xmlns:a16="http://schemas.microsoft.com/office/drawing/2014/main" id="{2FA3C191-93CC-6C85-F10B-E233D46A2C33}"/>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200</a:t>
            </a:r>
          </a:p>
          <a:p>
            <a:pPr>
              <a:buFontTx/>
              <a:buNone/>
            </a:pPr>
            <a:r>
              <a:rPr lang="ru-RU" altLang="en-US" sz="3600" b="1">
                <a:effectLst>
                  <a:outerShdw blurRad="38100" dist="38100" dir="2700000" algn="tl">
                    <a:srgbClr val="C0C0C0"/>
                  </a:outerShdw>
                </a:effectLst>
              </a:rPr>
              <a:t>Решить уравнение  </a:t>
            </a:r>
          </a:p>
          <a:p>
            <a:pPr>
              <a:buFontTx/>
              <a:buNone/>
            </a:pPr>
            <a:r>
              <a:rPr lang="ru-RU" altLang="en-US" sz="4800" b="1">
                <a:solidFill>
                  <a:schemeClr val="folHlink"/>
                </a:solidFill>
                <a:effectLst>
                  <a:outerShdw blurRad="38100" dist="38100" dir="2700000" algn="tl">
                    <a:srgbClr val="C0C0C0"/>
                  </a:outerShdw>
                </a:effectLst>
              </a:rPr>
              <a:t>       </a:t>
            </a:r>
            <a:r>
              <a:rPr lang="ru-RU" altLang="en-US" sz="4800" b="1">
                <a:effectLst>
                  <a:outerShdw blurRad="38100" dist="38100" dir="2700000" algn="tl">
                    <a:srgbClr val="C0C0C0"/>
                  </a:outerShdw>
                </a:effectLst>
              </a:rPr>
              <a:t>(х - 5)</a:t>
            </a:r>
            <a:r>
              <a:rPr lang="en-US" altLang="en-US" sz="4800" b="1">
                <a:effectLst>
                  <a:outerShdw blurRad="38100" dist="38100" dir="2700000" algn="tl">
                    <a:srgbClr val="C0C0C0"/>
                  </a:outerShdw>
                </a:effectLst>
              </a:rPr>
              <a:t>²</a:t>
            </a:r>
            <a:r>
              <a:rPr lang="ru-RU" altLang="en-US" sz="4800" b="1">
                <a:effectLst>
                  <a:outerShdw blurRad="38100" dist="38100" dir="2700000" algn="tl">
                    <a:srgbClr val="C0C0C0"/>
                  </a:outerShdw>
                </a:effectLst>
              </a:rPr>
              <a:t> = 5х</a:t>
            </a:r>
            <a:r>
              <a:rPr lang="en-US" altLang="en-US" sz="4800" b="1">
                <a:effectLst>
                  <a:outerShdw blurRad="38100" dist="38100" dir="2700000" algn="tl">
                    <a:srgbClr val="C0C0C0"/>
                  </a:outerShdw>
                </a:effectLst>
              </a:rPr>
              <a:t>²</a:t>
            </a:r>
            <a:r>
              <a:rPr lang="ru-RU" altLang="en-US" sz="4800" b="1">
                <a:effectLst>
                  <a:outerShdw blurRad="38100" dist="38100" dir="2700000" algn="tl">
                    <a:srgbClr val="C0C0C0"/>
                  </a:outerShdw>
                </a:effectLst>
              </a:rPr>
              <a:t> - (2х-1)(2х+1)</a:t>
            </a:r>
          </a:p>
          <a:p>
            <a:pPr>
              <a:buFontTx/>
              <a:buNone/>
            </a:pPr>
            <a:r>
              <a:rPr lang="ru-RU" altLang="en-US" sz="4800" b="1">
                <a:effectLst>
                  <a:outerShdw blurRad="38100" dist="38100" dir="2700000" algn="tl">
                    <a:srgbClr val="C0C0C0"/>
                  </a:outerShdw>
                </a:effectLst>
              </a:rPr>
              <a:t>                        </a:t>
            </a:r>
            <a:r>
              <a:rPr lang="ru-RU" altLang="en-US" sz="4800" b="1">
                <a:solidFill>
                  <a:schemeClr val="folHlink"/>
                </a:solidFill>
                <a:effectLst>
                  <a:outerShdw blurRad="38100" dist="38100" dir="2700000" algn="tl">
                    <a:srgbClr val="C0C0C0"/>
                  </a:outerShdw>
                </a:effectLst>
              </a:rPr>
              <a:t>х = 2,4</a:t>
            </a:r>
            <a:endParaRPr lang="en-US" altLang="en-US" sz="4800" b="1">
              <a:solidFill>
                <a:schemeClr val="folHlink"/>
              </a:solidFill>
              <a:effectLst>
                <a:outerShdw blurRad="38100" dist="38100" dir="2700000" algn="tl">
                  <a:srgbClr val="C0C0C0"/>
                </a:outerShdw>
              </a:effectLst>
            </a:endParaRPr>
          </a:p>
          <a:p>
            <a:pPr>
              <a:buFontTx/>
              <a:buNone/>
            </a:pPr>
            <a:endParaRPr lang="ru-RU" altLang="en-US"/>
          </a:p>
        </p:txBody>
      </p:sp>
      <p:sp>
        <p:nvSpPr>
          <p:cNvPr id="46084" name="AutoShape 4">
            <a:hlinkClick r:id="rId2" action="ppaction://hlinksldjump" highlightClick="1"/>
            <a:extLst>
              <a:ext uri="{FF2B5EF4-FFF2-40B4-BE49-F238E27FC236}">
                <a16:creationId xmlns:a16="http://schemas.microsoft.com/office/drawing/2014/main" id="{D1D55C30-476C-E864-C49D-E98848C832D8}"/>
              </a:ext>
            </a:extLst>
          </p:cNvPr>
          <p:cNvSpPr>
            <a:spLocks noChangeArrowheads="1"/>
          </p:cNvSpPr>
          <p:nvPr/>
        </p:nvSpPr>
        <p:spPr bwMode="auto">
          <a:xfrm>
            <a:off x="7596188" y="5373688"/>
            <a:ext cx="1042987"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1024004E-C575-9614-6728-D638D21234E7}"/>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5400" b="0" i="1">
                <a:ln>
                  <a:noFill/>
                </a:ln>
                <a:effectLst>
                  <a:outerShdw blurRad="38100" dist="38100" dir="2700000" algn="tl">
                    <a:srgbClr val="C0C0C0"/>
                  </a:outerShdw>
                </a:effectLst>
              </a:rPr>
              <a:t>Уравнения)</a:t>
            </a:r>
          </a:p>
        </p:txBody>
      </p:sp>
      <p:sp>
        <p:nvSpPr>
          <p:cNvPr id="47107" name="Rectangle 3">
            <a:extLst>
              <a:ext uri="{FF2B5EF4-FFF2-40B4-BE49-F238E27FC236}">
                <a16:creationId xmlns:a16="http://schemas.microsoft.com/office/drawing/2014/main" id="{AF24CF4D-8104-63C9-10E3-EF64221216D5}"/>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300</a:t>
            </a:r>
          </a:p>
          <a:p>
            <a:pPr>
              <a:buFontTx/>
              <a:buNone/>
            </a:pPr>
            <a:r>
              <a:rPr lang="ru-RU" altLang="en-US" sz="3600" b="1">
                <a:effectLst>
                  <a:outerShdw blurRad="38100" dist="38100" dir="2700000" algn="tl">
                    <a:srgbClr val="C0C0C0"/>
                  </a:outerShdw>
                </a:effectLst>
              </a:rPr>
              <a:t>Решить уравнение  </a:t>
            </a:r>
          </a:p>
          <a:p>
            <a:pPr>
              <a:buFontTx/>
              <a:buNone/>
            </a:pPr>
            <a:r>
              <a:rPr lang="ru-RU" altLang="en-US" sz="4800" b="1">
                <a:solidFill>
                  <a:schemeClr val="folHlink"/>
                </a:solidFill>
                <a:effectLst>
                  <a:outerShdw blurRad="38100" dist="38100" dir="2700000" algn="tl">
                    <a:srgbClr val="C0C0C0"/>
                  </a:outerShdw>
                </a:effectLst>
              </a:rPr>
              <a:t>                 </a:t>
            </a:r>
            <a:r>
              <a:rPr lang="ru-RU" altLang="en-US" sz="4800" b="1">
                <a:effectLst>
                  <a:outerShdw blurRad="38100" dist="38100" dir="2700000" algn="tl">
                    <a:srgbClr val="C0C0C0"/>
                  </a:outerShdw>
                </a:effectLst>
              </a:rPr>
              <a:t>(4 – 3х)</a:t>
            </a:r>
            <a:r>
              <a:rPr lang="en-US" altLang="en-US" sz="4800" b="1">
                <a:effectLst>
                  <a:outerShdw blurRad="38100" dist="38100" dir="2700000" algn="tl">
                    <a:srgbClr val="C0C0C0"/>
                  </a:outerShdw>
                </a:effectLst>
              </a:rPr>
              <a:t>²</a:t>
            </a:r>
            <a:r>
              <a:rPr lang="ru-RU" altLang="en-US" sz="4800" b="1">
                <a:effectLst>
                  <a:outerShdw blurRad="38100" dist="38100" dir="2700000" algn="tl">
                    <a:srgbClr val="C0C0C0"/>
                  </a:outerShdw>
                </a:effectLst>
              </a:rPr>
              <a:t> = 25</a:t>
            </a:r>
          </a:p>
          <a:p>
            <a:pPr>
              <a:buFontTx/>
              <a:buNone/>
            </a:pPr>
            <a:r>
              <a:rPr lang="ru-RU" altLang="en-US" sz="4800" b="1">
                <a:effectLst>
                  <a:outerShdw blurRad="38100" dist="38100" dir="2700000" algn="tl">
                    <a:srgbClr val="C0C0C0"/>
                  </a:outerShdw>
                </a:effectLst>
              </a:rPr>
              <a:t>                   </a:t>
            </a:r>
            <a:r>
              <a:rPr lang="ru-RU" altLang="en-US" sz="4800" b="1">
                <a:solidFill>
                  <a:schemeClr val="folHlink"/>
                </a:solidFill>
                <a:effectLst>
                  <a:outerShdw blurRad="38100" dist="38100" dir="2700000" algn="tl">
                    <a:srgbClr val="C0C0C0"/>
                  </a:outerShdw>
                </a:effectLst>
              </a:rPr>
              <a:t>х = 3 </a:t>
            </a:r>
            <a:r>
              <a:rPr lang="ru-RU" altLang="en-US" sz="3600" b="1">
                <a:solidFill>
                  <a:schemeClr val="folHlink"/>
                </a:solidFill>
                <a:effectLst>
                  <a:outerShdw blurRad="38100" dist="38100" dir="2700000" algn="tl">
                    <a:srgbClr val="C0C0C0"/>
                  </a:outerShdw>
                </a:effectLst>
              </a:rPr>
              <a:t>и</a:t>
            </a:r>
            <a:r>
              <a:rPr lang="ru-RU" altLang="en-US" sz="4800" b="1">
                <a:solidFill>
                  <a:schemeClr val="folHlink"/>
                </a:solidFill>
                <a:effectLst>
                  <a:outerShdw blurRad="38100" dist="38100" dir="2700000" algn="tl">
                    <a:srgbClr val="C0C0C0"/>
                  </a:outerShdw>
                </a:effectLst>
              </a:rPr>
              <a:t> х = -⅓</a:t>
            </a:r>
          </a:p>
          <a:p>
            <a:pPr>
              <a:buFontTx/>
              <a:buNone/>
            </a:pPr>
            <a:endParaRPr lang="ru-RU" altLang="en-US"/>
          </a:p>
        </p:txBody>
      </p:sp>
      <p:sp>
        <p:nvSpPr>
          <p:cNvPr id="47108" name="AutoShape 4">
            <a:hlinkClick r:id="rId2" action="ppaction://hlinksldjump" highlightClick="1"/>
            <a:extLst>
              <a:ext uri="{FF2B5EF4-FFF2-40B4-BE49-F238E27FC236}">
                <a16:creationId xmlns:a16="http://schemas.microsoft.com/office/drawing/2014/main" id="{5311F545-DE8B-0D18-111D-50A62FF5DACC}"/>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6B6BED7C-CFB5-BA91-B874-27ED34CA2D1E}"/>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5400" b="0" i="1">
                <a:ln>
                  <a:noFill/>
                </a:ln>
                <a:effectLst>
                  <a:outerShdw blurRad="38100" dist="38100" dir="2700000" algn="tl">
                    <a:srgbClr val="C0C0C0"/>
                  </a:outerShdw>
                </a:effectLst>
              </a:rPr>
              <a:t>Уравнения)</a:t>
            </a:r>
          </a:p>
        </p:txBody>
      </p:sp>
      <p:sp>
        <p:nvSpPr>
          <p:cNvPr id="48131" name="Rectangle 3">
            <a:extLst>
              <a:ext uri="{FF2B5EF4-FFF2-40B4-BE49-F238E27FC236}">
                <a16:creationId xmlns:a16="http://schemas.microsoft.com/office/drawing/2014/main" id="{7DADBA3B-9F1D-DD7F-2A97-87F64B658ADA}"/>
              </a:ext>
            </a:extLst>
          </p:cNvPr>
          <p:cNvSpPr>
            <a:spLocks noGrp="1"/>
          </p:cNvSpPr>
          <p:nvPr>
            <p:ph type="body" idx="1"/>
          </p:nvPr>
        </p:nvSpPr>
        <p:spPr/>
        <p:txBody>
          <a:bodyPr/>
          <a:lstStyle/>
          <a:p>
            <a:pPr>
              <a:buFontTx/>
              <a:buNone/>
            </a:pPr>
            <a:r>
              <a:rPr lang="ru-RU" altLang="en-US" sz="4400" b="1">
                <a:solidFill>
                  <a:schemeClr val="folHlink"/>
                </a:solidFill>
                <a:effectLst>
                  <a:outerShdw blurRad="38100" dist="38100" dir="2700000" algn="tl">
                    <a:srgbClr val="C0C0C0"/>
                  </a:outerShdw>
                </a:effectLst>
              </a:rPr>
              <a:t>400</a:t>
            </a:r>
          </a:p>
          <a:p>
            <a:pPr>
              <a:buFontTx/>
              <a:buNone/>
            </a:pPr>
            <a:r>
              <a:rPr lang="ru-RU" altLang="en-US" b="1">
                <a:effectLst>
                  <a:outerShdw blurRad="38100" dist="38100" dir="2700000" algn="tl">
                    <a:srgbClr val="C0C0C0"/>
                  </a:outerShdw>
                </a:effectLst>
              </a:rPr>
              <a:t>    При каких значениях </a:t>
            </a:r>
            <a:r>
              <a:rPr lang="en-US" altLang="en-US" sz="4000" b="1">
                <a:solidFill>
                  <a:schemeClr val="folHlink"/>
                </a:solidFill>
                <a:effectLst>
                  <a:outerShdw blurRad="38100" dist="38100" dir="2700000" algn="tl">
                    <a:srgbClr val="C0C0C0"/>
                  </a:outerShdw>
                </a:effectLst>
              </a:rPr>
              <a:t>m</a:t>
            </a:r>
            <a:r>
              <a:rPr lang="ru-RU" altLang="en-US" b="1">
                <a:effectLst>
                  <a:outerShdw blurRad="38100" dist="38100" dir="2700000" algn="tl">
                    <a:srgbClr val="C0C0C0"/>
                  </a:outerShdw>
                </a:effectLst>
              </a:rPr>
              <a:t> уравнение </a:t>
            </a:r>
          </a:p>
          <a:p>
            <a:pPr>
              <a:buFontTx/>
              <a:buNone/>
            </a:pPr>
            <a:r>
              <a:rPr lang="ru-RU" altLang="en-US" b="1">
                <a:effectLst>
                  <a:outerShdw blurRad="38100" dist="38100" dir="2700000" algn="tl">
                    <a:srgbClr val="C0C0C0"/>
                  </a:outerShdw>
                </a:effectLst>
              </a:rPr>
              <a:t>   </a:t>
            </a:r>
            <a:r>
              <a:rPr lang="ru-RU" altLang="en-US" b="1">
                <a:solidFill>
                  <a:schemeClr val="folHlink"/>
                </a:solidFill>
                <a:effectLst>
                  <a:outerShdw blurRad="38100" dist="38100" dir="2700000" algn="tl">
                    <a:srgbClr val="C0C0C0"/>
                  </a:outerShdw>
                </a:effectLst>
              </a:rPr>
              <a:t>4х</a:t>
            </a:r>
            <a:r>
              <a:rPr lang="en-US" altLang="en-US" b="1">
                <a:solidFill>
                  <a:schemeClr val="folHlink"/>
                </a:solidFill>
                <a:effectLst>
                  <a:outerShdw blurRad="38100" dist="38100" dir="2700000" algn="tl">
                    <a:srgbClr val="C0C0C0"/>
                  </a:outerShdw>
                </a:effectLst>
              </a:rPr>
              <a:t>²</a:t>
            </a:r>
            <a:r>
              <a:rPr lang="ru-RU" altLang="en-US" b="1">
                <a:solidFill>
                  <a:schemeClr val="folHlink"/>
                </a:solidFill>
                <a:effectLst>
                  <a:outerShdw blurRad="38100" dist="38100" dir="2700000" algn="tl">
                    <a:srgbClr val="C0C0C0"/>
                  </a:outerShdw>
                </a:effectLst>
              </a:rPr>
              <a:t> + 2х – </a:t>
            </a:r>
            <a:r>
              <a:rPr lang="en-US" altLang="en-US" b="1">
                <a:solidFill>
                  <a:schemeClr val="folHlink"/>
                </a:solidFill>
                <a:effectLst>
                  <a:outerShdw blurRad="38100" dist="38100" dir="2700000" algn="tl">
                    <a:srgbClr val="C0C0C0"/>
                  </a:outerShdw>
                </a:effectLst>
              </a:rPr>
              <a:t>m</a:t>
            </a:r>
            <a:r>
              <a:rPr lang="ru-RU" altLang="en-US" b="1">
                <a:solidFill>
                  <a:schemeClr val="folHlink"/>
                </a:solidFill>
                <a:effectLst>
                  <a:outerShdw blurRad="38100" dist="38100" dir="2700000" algn="tl">
                    <a:srgbClr val="C0C0C0"/>
                  </a:outerShdw>
                </a:effectLst>
              </a:rPr>
              <a:t> = 0</a:t>
            </a:r>
            <a:r>
              <a:rPr lang="ru-RU" altLang="en-US" b="1">
                <a:effectLst>
                  <a:outerShdw blurRad="38100" dist="38100" dir="2700000" algn="tl">
                    <a:srgbClr val="C0C0C0"/>
                  </a:outerShdw>
                </a:effectLst>
              </a:rPr>
              <a:t>      имеет единственный корень? </a:t>
            </a:r>
          </a:p>
          <a:p>
            <a:pPr>
              <a:buFontTx/>
              <a:buNone/>
            </a:pPr>
            <a:r>
              <a:rPr lang="ru-RU" altLang="en-US" b="1">
                <a:effectLst>
                  <a:outerShdw blurRad="38100" dist="38100" dir="2700000" algn="tl">
                    <a:srgbClr val="C0C0C0"/>
                  </a:outerShdw>
                </a:effectLst>
              </a:rPr>
              <a:t>                              </a:t>
            </a:r>
            <a:r>
              <a:rPr lang="ru-RU" altLang="en-US" b="1">
                <a:solidFill>
                  <a:schemeClr val="hlink"/>
                </a:solidFill>
                <a:effectLst>
                  <a:outerShdw blurRad="38100" dist="38100" dir="2700000" algn="tl">
                    <a:srgbClr val="C0C0C0"/>
                  </a:outerShdw>
                </a:effectLst>
              </a:rPr>
              <a:t>при  </a:t>
            </a:r>
            <a:r>
              <a:rPr lang="en-US" altLang="en-US" b="1">
                <a:solidFill>
                  <a:schemeClr val="hlink"/>
                </a:solidFill>
                <a:effectLst>
                  <a:outerShdw blurRad="38100" dist="38100" dir="2700000" algn="tl">
                    <a:srgbClr val="C0C0C0"/>
                  </a:outerShdw>
                </a:effectLst>
              </a:rPr>
              <a:t>m</a:t>
            </a:r>
            <a:r>
              <a:rPr lang="ru-RU" altLang="en-US" b="1">
                <a:solidFill>
                  <a:schemeClr val="hlink"/>
                </a:solidFill>
                <a:effectLst>
                  <a:outerShdw blurRad="38100" dist="38100" dir="2700000" algn="tl">
                    <a:srgbClr val="C0C0C0"/>
                  </a:outerShdw>
                </a:effectLst>
              </a:rPr>
              <a:t> = - 0,25</a:t>
            </a:r>
          </a:p>
          <a:p>
            <a:pPr>
              <a:buFontTx/>
              <a:buNone/>
            </a:pPr>
            <a:r>
              <a:rPr lang="ru-RU" altLang="en-US" sz="4400" b="1">
                <a:solidFill>
                  <a:schemeClr val="folHlink"/>
                </a:solidFill>
                <a:effectLst>
                  <a:outerShdw blurRad="38100" dist="38100" dir="2700000" algn="tl">
                    <a:srgbClr val="C0C0C0"/>
                  </a:outerShdw>
                </a:effectLst>
              </a:rPr>
              <a:t>   </a:t>
            </a:r>
          </a:p>
          <a:p>
            <a:pPr>
              <a:buFontTx/>
              <a:buNone/>
            </a:pPr>
            <a:endParaRPr lang="ru-RU" altLang="en-US"/>
          </a:p>
        </p:txBody>
      </p:sp>
      <p:sp>
        <p:nvSpPr>
          <p:cNvPr id="48132" name="AutoShape 4">
            <a:hlinkClick r:id="rId2" action="ppaction://hlinksldjump" highlightClick="1"/>
            <a:extLst>
              <a:ext uri="{FF2B5EF4-FFF2-40B4-BE49-F238E27FC236}">
                <a16:creationId xmlns:a16="http://schemas.microsoft.com/office/drawing/2014/main" id="{599F569C-8394-2635-FC77-FA84B1D19F33}"/>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86DCD6C-FAF6-347E-D2B1-15462DE96EB9}"/>
              </a:ext>
            </a:extLst>
          </p:cNvPr>
          <p:cNvSpPr>
            <a:spLocks noGrp="1" noChangeArrowheads="1"/>
          </p:cNvSpPr>
          <p:nvPr>
            <p:ph type="title"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endParaRPr lang="en-US" altLang="en-US">
              <a:ln>
                <a:noFill/>
              </a:ln>
            </a:endParaRPr>
          </a:p>
        </p:txBody>
      </p:sp>
      <p:sp>
        <p:nvSpPr>
          <p:cNvPr id="31750" name="Rectangle 6">
            <a:extLst>
              <a:ext uri="{FF2B5EF4-FFF2-40B4-BE49-F238E27FC236}">
                <a16:creationId xmlns:a16="http://schemas.microsoft.com/office/drawing/2014/main" id="{BFD59D2D-FEF4-51AA-7029-9A077E4421A0}"/>
              </a:ext>
            </a:extLst>
          </p:cNvPr>
          <p:cNvSpPr>
            <a:spLocks noGrp="1"/>
          </p:cNvSpPr>
          <p:nvPr>
            <p:ph type="body" idx="4294967295"/>
          </p:nvPr>
        </p:nvSpPr>
        <p:spPr>
          <a:xfrm>
            <a:off x="468313" y="1484313"/>
            <a:ext cx="8229600" cy="4697412"/>
          </a:xfrm>
        </p:spPr>
        <p:txBody>
          <a:bodyPr/>
          <a:lstStyle/>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a:p>
            <a:pPr>
              <a:lnSpc>
                <a:spcPct val="80000"/>
              </a:lnSpc>
            </a:pPr>
            <a:endParaRPr lang="ru-RU" altLang="en-US" sz="2000">
              <a:latin typeface="Arial" panose="020B0604020202020204" pitchFamily="34" charset="0"/>
            </a:endParaRPr>
          </a:p>
        </p:txBody>
      </p:sp>
      <p:sp>
        <p:nvSpPr>
          <p:cNvPr id="31751" name="Rectangle 7">
            <a:extLst>
              <a:ext uri="{FF2B5EF4-FFF2-40B4-BE49-F238E27FC236}">
                <a16:creationId xmlns:a16="http://schemas.microsoft.com/office/drawing/2014/main" id="{E1583663-1FD9-DC3F-DBC9-AD915FCF23D0}"/>
              </a:ext>
            </a:extLst>
          </p:cNvPr>
          <p:cNvSpPr>
            <a:spLocks noChangeArrowheads="1"/>
          </p:cNvSpPr>
          <p:nvPr/>
        </p:nvSpPr>
        <p:spPr bwMode="auto">
          <a:xfrm>
            <a:off x="900113" y="1268413"/>
            <a:ext cx="7488237"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ru-RU" altLang="en-US" sz="4000" b="1" i="1">
                <a:solidFill>
                  <a:schemeClr val="hlink"/>
                </a:solidFill>
                <a:effectLst>
                  <a:outerShdw blurRad="38100" dist="38100" dir="2700000" algn="tl">
                    <a:srgbClr val="C0C0C0"/>
                  </a:outerShdw>
                </a:effectLst>
              </a:rPr>
              <a:t>Предмет математика столь серьёзен, что не следует упускать ни одной возможности сделать его более занимательным.</a:t>
            </a:r>
          </a:p>
          <a:p>
            <a:r>
              <a:rPr lang="ru-RU" altLang="en-US" sz="4000"/>
              <a:t>                          </a:t>
            </a:r>
            <a:r>
              <a:rPr lang="ru-RU" altLang="en-US" sz="4000" b="1">
                <a:solidFill>
                  <a:schemeClr val="folHlink"/>
                </a:solidFill>
              </a:rPr>
              <a:t>Б. Паскаль</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D749E99A-3092-08EA-2CA1-E923837A2675}"/>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b="0" i="1">
                <a:ln>
                  <a:noFill/>
                </a:ln>
                <a:effectLst>
                  <a:outerShdw blurRad="38100" dist="38100" dir="2700000" algn="tl">
                    <a:srgbClr val="C0C0C0"/>
                  </a:outerShdw>
                </a:effectLst>
              </a:rPr>
              <a:t>(</a:t>
            </a:r>
            <a:r>
              <a:rPr lang="ru-RU" altLang="en-US" sz="4800" b="0" i="1">
                <a:ln>
                  <a:noFill/>
                </a:ln>
                <a:effectLst>
                  <a:outerShdw blurRad="38100" dist="38100" dir="2700000" algn="tl">
                    <a:srgbClr val="C0C0C0"/>
                  </a:outerShdw>
                </a:effectLst>
              </a:rPr>
              <a:t>Функции)</a:t>
            </a:r>
          </a:p>
        </p:txBody>
      </p:sp>
      <p:sp>
        <p:nvSpPr>
          <p:cNvPr id="49155" name="Rectangle 3">
            <a:extLst>
              <a:ext uri="{FF2B5EF4-FFF2-40B4-BE49-F238E27FC236}">
                <a16:creationId xmlns:a16="http://schemas.microsoft.com/office/drawing/2014/main" id="{60BDD0A6-C671-1699-CE74-A0A97388499B}"/>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100</a:t>
            </a:r>
          </a:p>
          <a:p>
            <a:pPr>
              <a:buFontTx/>
              <a:buNone/>
            </a:pPr>
            <a:r>
              <a:rPr lang="ru-RU" altLang="en-US" sz="4800" b="1">
                <a:solidFill>
                  <a:schemeClr val="hlink"/>
                </a:solidFill>
                <a:effectLst>
                  <a:outerShdw blurRad="38100" dist="38100" dir="2700000" algn="tl">
                    <a:srgbClr val="C0C0C0"/>
                  </a:outerShdw>
                </a:effectLst>
              </a:rPr>
              <a:t>   </a:t>
            </a:r>
            <a:r>
              <a:rPr lang="ru-RU" altLang="en-US" sz="3600" b="1">
                <a:effectLst>
                  <a:outerShdw blurRad="38100" dist="38100" dir="2700000" algn="tl">
                    <a:srgbClr val="C0C0C0"/>
                  </a:outerShdw>
                </a:effectLst>
              </a:rPr>
              <a:t>Для функции у = - 0,5х + 3 найдите значение аргумента, при котором значение функции равно – 1</a:t>
            </a:r>
          </a:p>
          <a:p>
            <a:pPr>
              <a:buFontTx/>
              <a:buNone/>
            </a:pPr>
            <a:endParaRPr lang="ru-RU" altLang="en-US" sz="3600" b="1">
              <a:effectLst>
                <a:outerShdw blurRad="38100" dist="38100" dir="2700000" algn="tl">
                  <a:srgbClr val="C0C0C0"/>
                </a:outerShdw>
              </a:effectLst>
            </a:endParaRPr>
          </a:p>
          <a:p>
            <a:pPr>
              <a:buFontTx/>
              <a:buNone/>
            </a:pPr>
            <a:r>
              <a:rPr lang="ru-RU" altLang="en-US" sz="3600" b="1">
                <a:effectLst>
                  <a:outerShdw blurRad="38100" dist="38100" dir="2700000" algn="tl">
                    <a:srgbClr val="C0C0C0"/>
                  </a:outerShdw>
                </a:effectLst>
              </a:rPr>
              <a:t>                                  </a:t>
            </a:r>
            <a:r>
              <a:rPr lang="ru-RU" altLang="en-US" sz="3600" b="1">
                <a:solidFill>
                  <a:schemeClr val="hlink"/>
                </a:solidFill>
                <a:effectLst>
                  <a:outerShdw blurRad="38100" dist="38100" dir="2700000" algn="tl">
                    <a:srgbClr val="C0C0C0"/>
                  </a:outerShdw>
                </a:effectLst>
              </a:rPr>
              <a:t>при х = 8</a:t>
            </a:r>
          </a:p>
          <a:p>
            <a:pPr>
              <a:buFontTx/>
              <a:buNone/>
            </a:pPr>
            <a:endParaRPr lang="ru-RU" altLang="en-US"/>
          </a:p>
        </p:txBody>
      </p:sp>
      <p:sp>
        <p:nvSpPr>
          <p:cNvPr id="49156" name="AutoShape 4">
            <a:hlinkClick r:id="rId2" action="ppaction://hlinksldjump" highlightClick="1"/>
            <a:extLst>
              <a:ext uri="{FF2B5EF4-FFF2-40B4-BE49-F238E27FC236}">
                <a16:creationId xmlns:a16="http://schemas.microsoft.com/office/drawing/2014/main" id="{F15D89DD-095E-F1FE-A159-46EC6659A2A1}"/>
              </a:ext>
            </a:extLst>
          </p:cNvPr>
          <p:cNvSpPr>
            <a:spLocks noChangeArrowheads="1"/>
          </p:cNvSpPr>
          <p:nvPr/>
        </p:nvSpPr>
        <p:spPr bwMode="auto">
          <a:xfrm>
            <a:off x="7667625" y="5445125"/>
            <a:ext cx="1042988" cy="1042988"/>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3CA59148-44AF-70AD-B94A-C5576649865C}"/>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b="0" i="1">
                <a:ln>
                  <a:noFill/>
                </a:ln>
                <a:effectLst>
                  <a:outerShdw blurRad="38100" dist="38100" dir="2700000" algn="tl">
                    <a:srgbClr val="C0C0C0"/>
                  </a:outerShdw>
                </a:effectLst>
              </a:rPr>
              <a:t>(</a:t>
            </a:r>
            <a:r>
              <a:rPr lang="ru-RU" altLang="en-US" sz="4800" b="0" i="1">
                <a:ln>
                  <a:noFill/>
                </a:ln>
                <a:effectLst>
                  <a:outerShdw blurRad="38100" dist="38100" dir="2700000" algn="tl">
                    <a:srgbClr val="C0C0C0"/>
                  </a:outerShdw>
                </a:effectLst>
              </a:rPr>
              <a:t>Функции)</a:t>
            </a:r>
          </a:p>
        </p:txBody>
      </p:sp>
      <p:sp>
        <p:nvSpPr>
          <p:cNvPr id="50179" name="Rectangle 3">
            <a:extLst>
              <a:ext uri="{FF2B5EF4-FFF2-40B4-BE49-F238E27FC236}">
                <a16:creationId xmlns:a16="http://schemas.microsoft.com/office/drawing/2014/main" id="{BC32F16B-B801-A8DF-EE2B-38225F46B032}"/>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200</a:t>
            </a:r>
          </a:p>
          <a:p>
            <a:pPr>
              <a:buFontTx/>
              <a:buNone/>
            </a:pPr>
            <a:r>
              <a:rPr lang="ru-RU" altLang="en-US" sz="3600" b="1">
                <a:effectLst>
                  <a:outerShdw blurRad="38100" dist="38100" dir="2700000" algn="tl">
                    <a:srgbClr val="C0C0C0"/>
                  </a:outerShdw>
                </a:effectLst>
              </a:rPr>
              <a:t>   Вычислите координаты точки пересечения графиков функций  </a:t>
            </a:r>
          </a:p>
          <a:p>
            <a:pPr>
              <a:buFontTx/>
              <a:buNone/>
            </a:pPr>
            <a:r>
              <a:rPr lang="ru-RU" altLang="en-US" sz="3600" b="1">
                <a:effectLst>
                  <a:outerShdw blurRad="38100" dist="38100" dir="2700000" algn="tl">
                    <a:srgbClr val="C0C0C0"/>
                  </a:outerShdw>
                </a:effectLst>
              </a:rPr>
              <a:t>   у = - 0,5х + 2   и  у = 2х – 3.</a:t>
            </a:r>
          </a:p>
          <a:p>
            <a:pPr>
              <a:buFontTx/>
              <a:buNone/>
            </a:pPr>
            <a:endParaRPr lang="ru-RU" altLang="en-US" sz="3600" b="1">
              <a:effectLst>
                <a:outerShdw blurRad="38100" dist="38100" dir="2700000" algn="tl">
                  <a:srgbClr val="C0C0C0"/>
                </a:outerShdw>
              </a:effectLst>
            </a:endParaRPr>
          </a:p>
          <a:p>
            <a:pPr>
              <a:buFontTx/>
              <a:buNone/>
            </a:pPr>
            <a:r>
              <a:rPr lang="ru-RU" altLang="en-US" sz="3600" b="1">
                <a:effectLst>
                  <a:outerShdw blurRad="38100" dist="38100" dir="2700000" algn="tl">
                    <a:srgbClr val="C0C0C0"/>
                  </a:outerShdw>
                </a:effectLst>
              </a:rPr>
              <a:t>                                  </a:t>
            </a:r>
            <a:r>
              <a:rPr lang="ru-RU" altLang="en-US" sz="3600" b="1">
                <a:solidFill>
                  <a:schemeClr val="hlink"/>
                </a:solidFill>
                <a:effectLst>
                  <a:outerShdw blurRad="38100" dist="38100" dir="2700000" algn="tl">
                    <a:srgbClr val="C0C0C0"/>
                  </a:outerShdw>
                </a:effectLst>
              </a:rPr>
              <a:t>(2; 1)</a:t>
            </a:r>
          </a:p>
          <a:p>
            <a:pPr>
              <a:buFontTx/>
              <a:buNone/>
            </a:pPr>
            <a:endParaRPr lang="ru-RU" altLang="en-US"/>
          </a:p>
        </p:txBody>
      </p:sp>
      <p:sp>
        <p:nvSpPr>
          <p:cNvPr id="50180" name="AutoShape 4">
            <a:hlinkClick r:id="rId2" action="ppaction://hlinksldjump" highlightClick="1"/>
            <a:extLst>
              <a:ext uri="{FF2B5EF4-FFF2-40B4-BE49-F238E27FC236}">
                <a16:creationId xmlns:a16="http://schemas.microsoft.com/office/drawing/2014/main" id="{F3C16107-DA18-34DC-A44D-DAA7B20BD236}"/>
              </a:ext>
            </a:extLst>
          </p:cNvPr>
          <p:cNvSpPr>
            <a:spLocks noChangeArrowheads="1"/>
          </p:cNvSpPr>
          <p:nvPr/>
        </p:nvSpPr>
        <p:spPr bwMode="auto">
          <a:xfrm>
            <a:off x="7667625"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017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BEC3BC26-81EC-861B-4EF7-6784DDE6790E}"/>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b="0" i="1">
                <a:ln>
                  <a:noFill/>
                </a:ln>
                <a:effectLst>
                  <a:outerShdw blurRad="38100" dist="38100" dir="2700000" algn="tl">
                    <a:srgbClr val="C0C0C0"/>
                  </a:outerShdw>
                </a:effectLst>
              </a:rPr>
              <a:t>(</a:t>
            </a:r>
            <a:r>
              <a:rPr lang="ru-RU" altLang="en-US" sz="4800" b="0" i="1">
                <a:ln>
                  <a:noFill/>
                </a:ln>
                <a:effectLst>
                  <a:outerShdw blurRad="38100" dist="38100" dir="2700000" algn="tl">
                    <a:srgbClr val="C0C0C0"/>
                  </a:outerShdw>
                </a:effectLst>
              </a:rPr>
              <a:t>Функции)</a:t>
            </a:r>
          </a:p>
        </p:txBody>
      </p:sp>
      <p:sp>
        <p:nvSpPr>
          <p:cNvPr id="51203" name="Rectangle 3">
            <a:extLst>
              <a:ext uri="{FF2B5EF4-FFF2-40B4-BE49-F238E27FC236}">
                <a16:creationId xmlns:a16="http://schemas.microsoft.com/office/drawing/2014/main" id="{5328C6D8-6E1B-C586-B50C-E75A85A5D72D}"/>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300</a:t>
            </a:r>
          </a:p>
          <a:p>
            <a:pPr>
              <a:buFontTx/>
              <a:buNone/>
            </a:pPr>
            <a:r>
              <a:rPr lang="ru-RU" altLang="en-US" sz="4800" b="1">
                <a:solidFill>
                  <a:schemeClr val="hlink"/>
                </a:solidFill>
                <a:effectLst>
                  <a:outerShdw blurRad="38100" dist="38100" dir="2700000" algn="tl">
                    <a:srgbClr val="C0C0C0"/>
                  </a:outerShdw>
                </a:effectLst>
              </a:rPr>
              <a:t>   </a:t>
            </a:r>
            <a:r>
              <a:rPr lang="ru-RU" altLang="en-US" sz="4800" b="1">
                <a:effectLst>
                  <a:outerShdw blurRad="38100" dist="38100" dir="2700000" algn="tl">
                    <a:srgbClr val="C0C0C0"/>
                  </a:outerShdw>
                </a:effectLst>
              </a:rPr>
              <a:t>Найдите область значений функции  у = - х</a:t>
            </a:r>
            <a:r>
              <a:rPr lang="en-US" altLang="en-US" sz="4800" b="1">
                <a:effectLst>
                  <a:outerShdw blurRad="38100" dist="38100" dir="2700000" algn="tl">
                    <a:srgbClr val="C0C0C0"/>
                  </a:outerShdw>
                </a:effectLst>
              </a:rPr>
              <a:t>²</a:t>
            </a:r>
            <a:r>
              <a:rPr lang="ru-RU" altLang="en-US" sz="4800" b="1">
                <a:effectLst>
                  <a:outerShdw blurRad="38100" dist="38100" dir="2700000" algn="tl">
                    <a:srgbClr val="C0C0C0"/>
                  </a:outerShdw>
                </a:effectLst>
              </a:rPr>
              <a:t> + 3.</a:t>
            </a:r>
          </a:p>
          <a:p>
            <a:pPr>
              <a:buFontTx/>
              <a:buNone/>
            </a:pPr>
            <a:r>
              <a:rPr lang="ru-RU" altLang="en-US" sz="4800" b="1">
                <a:solidFill>
                  <a:schemeClr val="hlink"/>
                </a:solidFill>
                <a:effectLst>
                  <a:outerShdw blurRad="38100" dist="38100" dir="2700000" algn="tl">
                    <a:srgbClr val="C0C0C0"/>
                  </a:outerShdw>
                </a:effectLst>
              </a:rPr>
              <a:t>                        </a:t>
            </a:r>
            <a:r>
              <a:rPr lang="en-US" altLang="en-US" sz="4800" b="1">
                <a:solidFill>
                  <a:schemeClr val="hlink"/>
                </a:solidFill>
                <a:effectLst>
                  <a:outerShdw blurRad="38100" dist="38100" dir="2700000" algn="tl">
                    <a:srgbClr val="C0C0C0"/>
                  </a:outerShdw>
                </a:effectLst>
              </a:rPr>
              <a:t>(</a:t>
            </a:r>
            <a:r>
              <a:rPr lang="ru-RU" altLang="en-US" sz="4800" b="1">
                <a:solidFill>
                  <a:schemeClr val="hlink"/>
                </a:solidFill>
                <a:effectLst>
                  <a:outerShdw blurRad="38100" dist="38100" dir="2700000" algn="tl">
                    <a:srgbClr val="C0C0C0"/>
                  </a:outerShdw>
                </a:effectLst>
              </a:rPr>
              <a:t>-</a:t>
            </a:r>
            <a:r>
              <a:rPr lang="en-US" altLang="en-US" sz="4800" b="1">
                <a:solidFill>
                  <a:schemeClr val="hlink"/>
                </a:solidFill>
                <a:effectLst>
                  <a:outerShdw blurRad="38100" dist="38100" dir="2700000" algn="tl">
                    <a:srgbClr val="C0C0C0"/>
                  </a:outerShdw>
                </a:effectLst>
              </a:rPr>
              <a:t>∞</a:t>
            </a:r>
            <a:r>
              <a:rPr lang="ru-RU" altLang="en-US" sz="4800" b="1">
                <a:solidFill>
                  <a:schemeClr val="hlink"/>
                </a:solidFill>
                <a:effectLst>
                  <a:outerShdw blurRad="38100" dist="38100" dir="2700000" algn="tl">
                    <a:srgbClr val="C0C0C0"/>
                  </a:outerShdw>
                </a:effectLst>
              </a:rPr>
              <a:t>; 3</a:t>
            </a:r>
            <a:r>
              <a:rPr lang="en-US" altLang="en-US" sz="4800" b="1">
                <a:solidFill>
                  <a:schemeClr val="hlink"/>
                </a:solidFill>
                <a:effectLst>
                  <a:outerShdw blurRad="38100" dist="38100" dir="2700000" algn="tl">
                    <a:srgbClr val="C0C0C0"/>
                  </a:outerShdw>
                </a:effectLst>
              </a:rPr>
              <a:t>]</a:t>
            </a:r>
          </a:p>
          <a:p>
            <a:pPr>
              <a:buFontTx/>
              <a:buNone/>
            </a:pPr>
            <a:endParaRPr lang="ru-RU" altLang="en-US"/>
          </a:p>
        </p:txBody>
      </p:sp>
      <p:sp>
        <p:nvSpPr>
          <p:cNvPr id="51204" name="AutoShape 4">
            <a:hlinkClick r:id="rId2" action="ppaction://hlinksldjump" highlightClick="1"/>
            <a:extLst>
              <a:ext uri="{FF2B5EF4-FFF2-40B4-BE49-F238E27FC236}">
                <a16:creationId xmlns:a16="http://schemas.microsoft.com/office/drawing/2014/main" id="{A2EB852A-A689-BB54-5DAA-1DEDA25237B3}"/>
              </a:ext>
            </a:extLst>
          </p:cNvPr>
          <p:cNvSpPr>
            <a:spLocks noChangeArrowheads="1"/>
          </p:cNvSpPr>
          <p:nvPr/>
        </p:nvSpPr>
        <p:spPr bwMode="auto">
          <a:xfrm>
            <a:off x="7596188" y="5445125"/>
            <a:ext cx="1042987" cy="1042988"/>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CA5FCB8E-7EFA-E291-70C2-07C7C7663E6B}"/>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b="0" i="1">
                <a:ln>
                  <a:noFill/>
                </a:ln>
                <a:effectLst>
                  <a:outerShdw blurRad="38100" dist="38100" dir="2700000" algn="tl">
                    <a:srgbClr val="C0C0C0"/>
                  </a:outerShdw>
                </a:effectLst>
              </a:rPr>
              <a:t>(</a:t>
            </a:r>
            <a:r>
              <a:rPr lang="ru-RU" altLang="en-US" sz="4800" b="0" i="1">
                <a:ln>
                  <a:noFill/>
                </a:ln>
                <a:effectLst>
                  <a:outerShdw blurRad="38100" dist="38100" dir="2700000" algn="tl">
                    <a:srgbClr val="C0C0C0"/>
                  </a:outerShdw>
                </a:effectLst>
              </a:rPr>
              <a:t>Функции)</a:t>
            </a:r>
          </a:p>
        </p:txBody>
      </p:sp>
      <p:sp>
        <p:nvSpPr>
          <p:cNvPr id="96259" name="Rectangle 3">
            <a:extLst>
              <a:ext uri="{FF2B5EF4-FFF2-40B4-BE49-F238E27FC236}">
                <a16:creationId xmlns:a16="http://schemas.microsoft.com/office/drawing/2014/main" id="{B5C071C6-B00A-7C83-A7A9-B410DE45F071}"/>
              </a:ext>
            </a:extLst>
          </p:cNvPr>
          <p:cNvSpPr>
            <a:spLocks noGrp="1"/>
          </p:cNvSpPr>
          <p:nvPr>
            <p:ph type="body" idx="1"/>
          </p:nvPr>
        </p:nvSpPr>
        <p:spPr/>
        <p:txBody>
          <a:bodyPr/>
          <a:lstStyle/>
          <a:p>
            <a:pPr>
              <a:buFontTx/>
              <a:buNone/>
            </a:pPr>
            <a:r>
              <a:rPr lang="ru-RU" altLang="en-US" sz="4800" b="1">
                <a:solidFill>
                  <a:schemeClr val="hlink"/>
                </a:solidFill>
                <a:effectLst>
                  <a:outerShdw blurRad="38100" dist="38100" dir="2700000" algn="tl">
                    <a:srgbClr val="C0C0C0"/>
                  </a:outerShdw>
                </a:effectLst>
              </a:rPr>
              <a:t>400</a:t>
            </a:r>
          </a:p>
          <a:p>
            <a:pPr>
              <a:buFontTx/>
              <a:buNone/>
            </a:pPr>
            <a:r>
              <a:rPr lang="ru-RU" altLang="en-US" sz="4800" b="1">
                <a:solidFill>
                  <a:schemeClr val="hlink"/>
                </a:solidFill>
                <a:effectLst>
                  <a:outerShdw blurRad="38100" dist="38100" dir="2700000" algn="tl">
                    <a:srgbClr val="C0C0C0"/>
                  </a:outerShdw>
                </a:effectLst>
              </a:rPr>
              <a:t>   </a:t>
            </a:r>
            <a:r>
              <a:rPr lang="ru-RU" altLang="en-US" sz="3600" b="1">
                <a:effectLst>
                  <a:outerShdw blurRad="38100" dist="38100" dir="2700000" algn="tl">
                    <a:srgbClr val="C0C0C0"/>
                  </a:outerShdw>
                </a:effectLst>
              </a:rPr>
              <a:t>Найдите координаты точек пересечения графиков  у = (х + 6)</a:t>
            </a:r>
            <a:r>
              <a:rPr lang="en-US" altLang="en-US" sz="3600" b="1">
                <a:effectLst>
                  <a:outerShdw blurRad="38100" dist="38100" dir="2700000" algn="tl">
                    <a:srgbClr val="C0C0C0"/>
                  </a:outerShdw>
                </a:effectLst>
              </a:rPr>
              <a:t>²</a:t>
            </a:r>
            <a:r>
              <a:rPr lang="ru-RU" altLang="en-US" sz="3600" b="1">
                <a:effectLst>
                  <a:outerShdw blurRad="38100" dist="38100" dir="2700000" algn="tl">
                    <a:srgbClr val="C0C0C0"/>
                  </a:outerShdw>
                </a:effectLst>
              </a:rPr>
              <a:t>  и  </a:t>
            </a:r>
          </a:p>
          <a:p>
            <a:pPr>
              <a:buFontTx/>
              <a:buNone/>
            </a:pPr>
            <a:r>
              <a:rPr lang="ru-RU" altLang="en-US" sz="3600" b="1">
                <a:effectLst>
                  <a:outerShdw blurRad="38100" dist="38100" dir="2700000" algn="tl">
                    <a:srgbClr val="C0C0C0"/>
                  </a:outerShdw>
                </a:effectLst>
              </a:rPr>
              <a:t>    у = х</a:t>
            </a:r>
            <a:r>
              <a:rPr lang="en-US" altLang="en-US" sz="3600" b="1">
                <a:effectLst>
                  <a:outerShdw blurRad="38100" dist="38100" dir="2700000" algn="tl">
                    <a:srgbClr val="C0C0C0"/>
                  </a:outerShdw>
                </a:effectLst>
              </a:rPr>
              <a:t>²</a:t>
            </a:r>
            <a:r>
              <a:rPr lang="ru-RU" altLang="en-US" sz="3600" b="1">
                <a:effectLst>
                  <a:outerShdw blurRad="38100" dist="38100" dir="2700000" algn="tl">
                    <a:srgbClr val="C0C0C0"/>
                  </a:outerShdw>
                </a:effectLst>
              </a:rPr>
              <a:t>. Вычислите произведение этих координат.</a:t>
            </a:r>
          </a:p>
          <a:p>
            <a:pPr>
              <a:buFontTx/>
              <a:buNone/>
            </a:pPr>
            <a:r>
              <a:rPr lang="ru-RU" altLang="en-US" sz="3600" b="1">
                <a:effectLst>
                  <a:outerShdw blurRad="38100" dist="38100" dir="2700000" algn="tl">
                    <a:srgbClr val="C0C0C0"/>
                  </a:outerShdw>
                </a:effectLst>
              </a:rPr>
              <a:t>                                                    </a:t>
            </a:r>
            <a:r>
              <a:rPr lang="ru-RU" altLang="en-US" sz="3600" b="1">
                <a:solidFill>
                  <a:schemeClr val="hlink"/>
                </a:solidFill>
                <a:effectLst>
                  <a:outerShdw blurRad="38100" dist="38100" dir="2700000" algn="tl">
                    <a:srgbClr val="C0C0C0"/>
                  </a:outerShdw>
                </a:effectLst>
              </a:rPr>
              <a:t>- 24</a:t>
            </a:r>
            <a:endParaRPr lang="ru-RU" altLang="en-US" sz="3600" b="1">
              <a:effectLst>
                <a:outerShdw blurRad="38100" dist="38100" dir="2700000" algn="tl">
                  <a:srgbClr val="C0C0C0"/>
                </a:outerShdw>
              </a:effectLst>
            </a:endParaRPr>
          </a:p>
          <a:p>
            <a:pPr>
              <a:buFontTx/>
              <a:buNone/>
            </a:pPr>
            <a:endParaRPr lang="ru-RU" altLang="en-US"/>
          </a:p>
        </p:txBody>
      </p:sp>
      <p:sp>
        <p:nvSpPr>
          <p:cNvPr id="96260" name="AutoShape 4">
            <a:hlinkClick r:id="rId2" action="ppaction://hlinksldjump" highlightClick="1"/>
            <a:extLst>
              <a:ext uri="{FF2B5EF4-FFF2-40B4-BE49-F238E27FC236}">
                <a16:creationId xmlns:a16="http://schemas.microsoft.com/office/drawing/2014/main" id="{B7D732E3-460C-4A25-5BAF-ACC12175BB3B}"/>
              </a:ext>
            </a:extLst>
          </p:cNvPr>
          <p:cNvSpPr>
            <a:spLocks noChangeArrowheads="1"/>
          </p:cNvSpPr>
          <p:nvPr/>
        </p:nvSpPr>
        <p:spPr bwMode="auto">
          <a:xfrm>
            <a:off x="8027988" y="5876925"/>
            <a:ext cx="682625" cy="611188"/>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0367B8C6-577A-4B8B-C3B2-FE6B62C02398}"/>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endParaRPr lang="en-US" altLang="en-US">
              <a:ln>
                <a:noFill/>
              </a:ln>
            </a:endParaRPr>
          </a:p>
        </p:txBody>
      </p:sp>
      <p:sp>
        <p:nvSpPr>
          <p:cNvPr id="52228" name="WordArt 4">
            <a:extLst>
              <a:ext uri="{FF2B5EF4-FFF2-40B4-BE49-F238E27FC236}">
                <a16:creationId xmlns:a16="http://schemas.microsoft.com/office/drawing/2014/main" id="{E0E10339-B71E-AC3F-5028-8CE01FA97B57}"/>
              </a:ext>
            </a:extLst>
          </p:cNvPr>
          <p:cNvSpPr>
            <a:spLocks noChangeArrowheads="1" noChangeShapeType="1" noTextEdit="1"/>
          </p:cNvSpPr>
          <p:nvPr/>
        </p:nvSpPr>
        <p:spPr bwMode="auto">
          <a:xfrm>
            <a:off x="457200" y="1428750"/>
            <a:ext cx="8229600" cy="4697413"/>
          </a:xfrm>
          <a:prstGeom prst="rect">
            <a:avLst/>
          </a:prstGeom>
          <a:extLst>
            <a:ext uri="{91240B29-F687-4F45-9708-019B960494DF}">
              <a14:hiddenLine xmlns:a14="http://schemas.microsoft.com/office/drawing/2010/main" w="19050">
                <a:solidFill>
                  <a:schemeClr val="bg2"/>
                </a:solidFill>
                <a:round/>
                <a:headEnd/>
                <a:tailEnd/>
              </a14:hiddenLine>
            </a:ext>
          </a:extLst>
        </p:spPr>
        <p:txBody>
          <a:bodyPr wrap="none" fromWordArt="1">
            <a:prstTxWarp prst="textPlain">
              <a:avLst>
                <a:gd name="adj" fmla="val 50000"/>
              </a:avLst>
            </a:prstTxWarp>
          </a:bodyPr>
          <a:lstStyle/>
          <a:p>
            <a:pPr algn="ctr">
              <a:buFontTx/>
              <a:buNone/>
            </a:pPr>
            <a:r>
              <a:rPr lang="az-Cyrl-AZ" sz="3600" kern="10">
                <a:solidFill>
                  <a:srgbClr val="3366FF"/>
                </a:solidFill>
                <a:effectLst>
                  <a:outerShdw dist="107763" dir="2700000" algn="ctr" rotWithShape="0">
                    <a:srgbClr val="CC0000"/>
                  </a:outerShdw>
                </a:effectLst>
                <a:latin typeface="Impact" panose="020B0806030902050204" pitchFamily="34" charset="0"/>
              </a:rPr>
              <a:t>Финальный</a:t>
            </a:r>
          </a:p>
          <a:p>
            <a:pPr algn="ctr">
              <a:buFontTx/>
              <a:buNone/>
            </a:pPr>
            <a:r>
              <a:rPr lang="az-Cyrl-AZ" sz="3600" kern="10">
                <a:solidFill>
                  <a:srgbClr val="3366FF"/>
                </a:solidFill>
                <a:effectLst>
                  <a:outerShdw dist="107763" dir="2700000" algn="ctr" rotWithShape="0">
                    <a:srgbClr val="CC0000"/>
                  </a:outerShdw>
                </a:effectLst>
                <a:latin typeface="Impact" panose="020B0806030902050204" pitchFamily="34" charset="0"/>
              </a:rPr>
              <a:t> раунд</a:t>
            </a:r>
            <a:endParaRPr lang="en-US" sz="3600" kern="10">
              <a:solidFill>
                <a:srgbClr val="3366FF"/>
              </a:solidFill>
              <a:effectLst>
                <a:outerShdw dist="107763" dir="2700000" algn="ctr" rotWithShape="0">
                  <a:srgbClr val="CC0000"/>
                </a:outerShdw>
              </a:effectLst>
              <a:latin typeface="Impact" panose="020B080603090205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ntr" presetSubtype="0" fill="hold" nodeType="afterEffect">
                                  <p:stCondLst>
                                    <p:cond delay="0"/>
                                  </p:stCondLst>
                                  <p:childTnLst>
                                    <p:set>
                                      <p:cBhvr>
                                        <p:cTn id="6" dur="1" fill="hold">
                                          <p:stCondLst>
                                            <p:cond delay="0"/>
                                          </p:stCondLst>
                                        </p:cTn>
                                        <p:tgtEl>
                                          <p:spTgt spid="52228"/>
                                        </p:tgtEl>
                                        <p:attrNameLst>
                                          <p:attrName>style.visibility</p:attrName>
                                        </p:attrNameLst>
                                      </p:cBhvr>
                                      <p:to>
                                        <p:strVal val="visible"/>
                                      </p:to>
                                    </p:set>
                                    <p:animEffect transition="in" filter="fade">
                                      <p:cBhvr>
                                        <p:cTn id="7" dur="2000"/>
                                        <p:tgtEl>
                                          <p:spTgt spid="52228"/>
                                        </p:tgtEl>
                                      </p:cBhvr>
                                    </p:animEffect>
                                    <p:anim calcmode="lin" valueType="num">
                                      <p:cBhvr>
                                        <p:cTn id="8" dur="2000" fill="hold"/>
                                        <p:tgtEl>
                                          <p:spTgt spid="52228"/>
                                        </p:tgtEl>
                                        <p:attrNameLst>
                                          <p:attrName>style.rotation</p:attrName>
                                        </p:attrNameLst>
                                      </p:cBhvr>
                                      <p:tavLst>
                                        <p:tav tm="0">
                                          <p:val>
                                            <p:fltVal val="720"/>
                                          </p:val>
                                        </p:tav>
                                        <p:tav tm="100000">
                                          <p:val>
                                            <p:fltVal val="0"/>
                                          </p:val>
                                        </p:tav>
                                      </p:tavLst>
                                    </p:anim>
                                    <p:anim calcmode="lin" valueType="num">
                                      <p:cBhvr>
                                        <p:cTn id="9" dur="2000" fill="hold"/>
                                        <p:tgtEl>
                                          <p:spTgt spid="52228"/>
                                        </p:tgtEl>
                                        <p:attrNameLst>
                                          <p:attrName>ppt_h</p:attrName>
                                        </p:attrNameLst>
                                      </p:cBhvr>
                                      <p:tavLst>
                                        <p:tav tm="0">
                                          <p:val>
                                            <p:fltVal val="0"/>
                                          </p:val>
                                        </p:tav>
                                        <p:tav tm="100000">
                                          <p:val>
                                            <p:strVal val="#ppt_h"/>
                                          </p:val>
                                        </p:tav>
                                      </p:tavLst>
                                    </p:anim>
                                    <p:anim calcmode="lin" valueType="num">
                                      <p:cBhvr>
                                        <p:cTn id="10" dur="2000" fill="hold"/>
                                        <p:tgtEl>
                                          <p:spTgt spid="5222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41950A3D-D5B1-B969-A524-931DE00A0DBC}"/>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i="1">
                <a:ln>
                  <a:noFill/>
                </a:ln>
                <a:effectLst>
                  <a:outerShdw blurRad="38100" dist="38100" dir="2700000" algn="tl">
                    <a:srgbClr val="C0C0C0"/>
                  </a:outerShdw>
                </a:effectLst>
              </a:rPr>
              <a:t>Темы финального раунда</a:t>
            </a:r>
          </a:p>
        </p:txBody>
      </p:sp>
      <p:sp>
        <p:nvSpPr>
          <p:cNvPr id="53251" name="Rectangle 3">
            <a:extLst>
              <a:ext uri="{FF2B5EF4-FFF2-40B4-BE49-F238E27FC236}">
                <a16:creationId xmlns:a16="http://schemas.microsoft.com/office/drawing/2014/main" id="{9E8EE0F3-AE6B-9A9E-642C-9E43296A3996}"/>
              </a:ext>
            </a:extLst>
          </p:cNvPr>
          <p:cNvSpPr>
            <a:spLocks noGrp="1"/>
          </p:cNvSpPr>
          <p:nvPr>
            <p:ph type="body" idx="1"/>
          </p:nvPr>
        </p:nvSpPr>
        <p:spPr/>
        <p:txBody>
          <a:bodyPr/>
          <a:lstStyle/>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2" action="ppaction://hlinksldjump"/>
              </a:rPr>
              <a:t>Ученый математик</a:t>
            </a:r>
            <a:endParaRPr lang="ru-RU" altLang="en-US" sz="3600" b="1" i="1">
              <a:effectLst>
                <a:outerShdw blurRad="38100" dist="38100" dir="2700000" algn="tl">
                  <a:srgbClr val="C0C0C0"/>
                </a:outerShdw>
              </a:effectLst>
            </a:endParaRPr>
          </a:p>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3" action="ppaction://hlinksldjump"/>
              </a:rPr>
              <a:t>Числа</a:t>
            </a:r>
            <a:endParaRPr lang="ru-RU" altLang="en-US" sz="3600" b="1" i="1">
              <a:effectLst>
                <a:outerShdw blurRad="38100" dist="38100" dir="2700000" algn="tl">
                  <a:srgbClr val="C0C0C0"/>
                </a:outerShdw>
              </a:effectLst>
            </a:endParaRPr>
          </a:p>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4" action="ppaction://hlinksldjump"/>
              </a:rPr>
              <a:t>Трудная задача</a:t>
            </a:r>
            <a:endParaRPr lang="ru-RU" altLang="en-US" sz="3600" b="1" i="1">
              <a:effectLst>
                <a:outerShdw blurRad="38100" dist="38100" dir="2700000" algn="tl">
                  <a:srgbClr val="C0C0C0"/>
                </a:outerShdw>
              </a:effectLst>
            </a:endParaRPr>
          </a:p>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5" action="ppaction://hlinksldjump"/>
              </a:rPr>
              <a:t>Определение</a:t>
            </a:r>
            <a:endParaRPr lang="ru-RU" altLang="en-US" sz="3600" b="1" i="1">
              <a:effectLst>
                <a:outerShdw blurRad="38100" dist="38100" dir="2700000" algn="tl">
                  <a:srgbClr val="C0C0C0"/>
                </a:outerShdw>
              </a:effectLst>
            </a:endParaRPr>
          </a:p>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6" action="ppaction://hlinksldjump"/>
              </a:rPr>
              <a:t>Функции</a:t>
            </a:r>
            <a:endParaRPr lang="ru-RU" altLang="en-US" sz="3600" b="1" i="1">
              <a:effectLst>
                <a:outerShdw blurRad="38100" dist="38100" dir="2700000" algn="tl">
                  <a:srgbClr val="C0C0C0"/>
                </a:outerShdw>
              </a:effectLst>
            </a:endParaRPr>
          </a:p>
          <a:p>
            <a:r>
              <a:rPr lang="ru-RU" altLang="en-US" sz="3600" b="1" i="1">
                <a:effectLst>
                  <a:outerShdw blurRad="38100" dist="38100" dir="2700000" algn="tl">
                    <a:srgbClr val="C0C0C0"/>
                  </a:outerShdw>
                </a:effectLst>
              </a:rPr>
              <a:t>  </a:t>
            </a:r>
            <a:r>
              <a:rPr lang="ru-RU" altLang="en-US" sz="3600" b="1" i="1">
                <a:effectLst>
                  <a:outerShdw blurRad="38100" dist="38100" dir="2700000" algn="tl">
                    <a:srgbClr val="C0C0C0"/>
                  </a:outerShdw>
                </a:effectLst>
                <a:hlinkClick r:id="rId7" action="ppaction://hlinksldjump"/>
              </a:rPr>
              <a:t>Шифровка</a:t>
            </a:r>
            <a:endParaRPr lang="ru-RU" altLang="en-US" sz="3600" b="1" i="1">
              <a:effectLst>
                <a:outerShdw blurRad="38100" dist="38100" dir="2700000" algn="tl">
                  <a:srgbClr val="C0C0C0"/>
                </a:outerShdw>
              </a:effectLst>
            </a:endParaRPr>
          </a:p>
          <a:p>
            <a:endParaRPr lang="ru-RU"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8EABF8DA-86F3-01CE-237B-568071758D6D}"/>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54275" name="Rectangle 3">
            <a:extLst>
              <a:ext uri="{FF2B5EF4-FFF2-40B4-BE49-F238E27FC236}">
                <a16:creationId xmlns:a16="http://schemas.microsoft.com/office/drawing/2014/main" id="{40999DE7-6F38-B282-3B75-7165D991DF90}"/>
              </a:ext>
            </a:extLst>
          </p:cNvPr>
          <p:cNvSpPr>
            <a:spLocks noGrp="1"/>
          </p:cNvSpPr>
          <p:nvPr>
            <p:ph type="body" sz="half" idx="1"/>
          </p:nvPr>
        </p:nvSpPr>
        <p:spPr>
          <a:xfrm>
            <a:off x="-396875" y="1428750"/>
            <a:ext cx="4892675" cy="5095875"/>
          </a:xfrm>
        </p:spPr>
        <p:txBody>
          <a:bodyPr/>
          <a:lstStyle/>
          <a:p>
            <a:pPr>
              <a:lnSpc>
                <a:spcPct val="80000"/>
              </a:lnSpc>
              <a:buFontTx/>
              <a:buNone/>
            </a:pPr>
            <a:r>
              <a:rPr lang="ru-RU" altLang="en-US" sz="1800"/>
              <a:t>                 </a:t>
            </a:r>
            <a:r>
              <a:rPr lang="ru-RU" altLang="en-US" sz="2400" b="1">
                <a:solidFill>
                  <a:schemeClr val="tx1"/>
                </a:solidFill>
              </a:rPr>
              <a:t>Он был задумчив и спокоен,</a:t>
            </a:r>
          </a:p>
          <a:p>
            <a:pPr lvl="2">
              <a:lnSpc>
                <a:spcPct val="80000"/>
              </a:lnSpc>
              <a:buFont typeface="Arial" panose="020B0604020202020204" pitchFamily="34" charset="0"/>
              <a:buNone/>
            </a:pPr>
            <a:r>
              <a:rPr lang="ru-RU" altLang="en-US" sz="2400" b="1">
                <a:solidFill>
                  <a:schemeClr val="tx1"/>
                </a:solidFill>
              </a:rPr>
              <a:t>Загадкой круга увлечен.</a:t>
            </a:r>
          </a:p>
          <a:p>
            <a:pPr lvl="2">
              <a:lnSpc>
                <a:spcPct val="80000"/>
              </a:lnSpc>
              <a:buFont typeface="Arial" panose="020B0604020202020204" pitchFamily="34" charset="0"/>
              <a:buNone/>
            </a:pPr>
            <a:r>
              <a:rPr lang="ru-RU" altLang="en-US" sz="2400" b="1">
                <a:solidFill>
                  <a:schemeClr val="tx1"/>
                </a:solidFill>
              </a:rPr>
              <a:t>Над ним невежественный воин</a:t>
            </a:r>
          </a:p>
          <a:p>
            <a:pPr lvl="2">
              <a:lnSpc>
                <a:spcPct val="80000"/>
              </a:lnSpc>
              <a:buFont typeface="Arial" panose="020B0604020202020204" pitchFamily="34" charset="0"/>
              <a:buNone/>
            </a:pPr>
            <a:r>
              <a:rPr lang="ru-RU" altLang="en-US" sz="2400" b="1">
                <a:solidFill>
                  <a:schemeClr val="tx1"/>
                </a:solidFill>
              </a:rPr>
              <a:t>Взмахнул разбойничьим мечом</a:t>
            </a:r>
          </a:p>
          <a:p>
            <a:pPr lvl="2">
              <a:lnSpc>
                <a:spcPct val="80000"/>
              </a:lnSpc>
              <a:buFont typeface="Arial" panose="020B0604020202020204" pitchFamily="34" charset="0"/>
              <a:buNone/>
            </a:pPr>
            <a:r>
              <a:rPr lang="ru-RU" altLang="en-US" sz="2400" b="1">
                <a:solidFill>
                  <a:schemeClr val="tx1"/>
                </a:solidFill>
              </a:rPr>
              <a:t>Прошла столетий вереница,</a:t>
            </a:r>
          </a:p>
          <a:p>
            <a:pPr lvl="2">
              <a:lnSpc>
                <a:spcPct val="80000"/>
              </a:lnSpc>
              <a:buFont typeface="Arial" panose="020B0604020202020204" pitchFamily="34" charset="0"/>
              <a:buNone/>
            </a:pPr>
            <a:r>
              <a:rPr lang="ru-RU" altLang="en-US" sz="2400" b="1">
                <a:solidFill>
                  <a:schemeClr val="tx1"/>
                </a:solidFill>
              </a:rPr>
              <a:t>Научный подвиг не забыт.</a:t>
            </a:r>
          </a:p>
          <a:p>
            <a:pPr lvl="2">
              <a:lnSpc>
                <a:spcPct val="80000"/>
              </a:lnSpc>
              <a:buFont typeface="Arial" panose="020B0604020202020204" pitchFamily="34" charset="0"/>
              <a:buNone/>
            </a:pPr>
            <a:r>
              <a:rPr lang="ru-RU" altLang="en-US" sz="2400" b="1">
                <a:solidFill>
                  <a:schemeClr val="tx1"/>
                </a:solidFill>
              </a:rPr>
              <a:t>Никто не помнит, кто убийца,</a:t>
            </a:r>
          </a:p>
          <a:p>
            <a:pPr lvl="2">
              <a:lnSpc>
                <a:spcPct val="80000"/>
              </a:lnSpc>
              <a:buFont typeface="Arial" panose="020B0604020202020204" pitchFamily="34" charset="0"/>
              <a:buNone/>
            </a:pPr>
            <a:r>
              <a:rPr lang="ru-RU" altLang="en-US" sz="2400" b="1">
                <a:solidFill>
                  <a:schemeClr val="tx1"/>
                </a:solidFill>
              </a:rPr>
              <a:t>Но знают все, кто был убит</a:t>
            </a:r>
            <a:r>
              <a:rPr lang="ru-RU" altLang="en-US" sz="2400" b="1">
                <a:solidFill>
                  <a:schemeClr val="folHlink"/>
                </a:solidFill>
              </a:rPr>
              <a:t>.</a:t>
            </a:r>
          </a:p>
          <a:p>
            <a:pPr>
              <a:lnSpc>
                <a:spcPct val="80000"/>
              </a:lnSpc>
              <a:buFontTx/>
              <a:buNone/>
            </a:pPr>
            <a:endParaRPr lang="ru-RU" altLang="en-US" sz="2400" b="1">
              <a:solidFill>
                <a:schemeClr val="folHlink"/>
              </a:solidFill>
            </a:endParaRPr>
          </a:p>
          <a:p>
            <a:pPr>
              <a:lnSpc>
                <a:spcPct val="80000"/>
              </a:lnSpc>
              <a:buFontTx/>
              <a:buNone/>
            </a:pPr>
            <a:r>
              <a:rPr lang="ru-RU" altLang="en-US" sz="1200">
                <a:solidFill>
                  <a:schemeClr val="folHlink"/>
                </a:solidFill>
              </a:rPr>
              <a:t>	</a:t>
            </a:r>
          </a:p>
          <a:p>
            <a:pPr>
              <a:lnSpc>
                <a:spcPct val="80000"/>
              </a:lnSpc>
              <a:buFontTx/>
              <a:buNone/>
            </a:pPr>
            <a:endParaRPr lang="ru-RU" altLang="en-US" sz="3600" b="1">
              <a:solidFill>
                <a:schemeClr val="hlink"/>
              </a:solidFill>
            </a:endParaRPr>
          </a:p>
        </p:txBody>
      </p:sp>
      <p:sp>
        <p:nvSpPr>
          <p:cNvPr id="54276" name="Rectangle 4">
            <a:extLst>
              <a:ext uri="{FF2B5EF4-FFF2-40B4-BE49-F238E27FC236}">
                <a16:creationId xmlns:a16="http://schemas.microsoft.com/office/drawing/2014/main" id="{2CE9B9AD-1EDB-4967-C0E0-0EBF0F990E99}"/>
              </a:ext>
            </a:extLst>
          </p:cNvPr>
          <p:cNvSpPr>
            <a:spLocks noGrp="1"/>
          </p:cNvSpPr>
          <p:nvPr>
            <p:ph type="body" sz="half" idx="2"/>
          </p:nvPr>
        </p:nvSpPr>
        <p:spPr>
          <a:xfrm>
            <a:off x="4140200" y="1428750"/>
            <a:ext cx="4546600" cy="4953000"/>
          </a:xfrm>
        </p:spPr>
        <p:txBody>
          <a:bodyPr/>
          <a:lstStyle/>
          <a:p>
            <a:pPr>
              <a:lnSpc>
                <a:spcPct val="80000"/>
              </a:lnSpc>
              <a:buFontTx/>
              <a:buNone/>
            </a:pPr>
            <a:r>
              <a:rPr lang="ru-RU" altLang="en-US" sz="2400">
                <a:solidFill>
                  <a:schemeClr val="folHlink"/>
                </a:solidFill>
              </a:rPr>
              <a:t>     </a:t>
            </a:r>
            <a:r>
              <a:rPr lang="ru-RU" altLang="en-US" sz="2400" b="1">
                <a:solidFill>
                  <a:schemeClr val="folHlink"/>
                </a:solidFill>
              </a:rPr>
              <a:t>О каком  древнегреческом ученом-математике, создателе мощных катапульт, основателе гидростатики, гигантских кранов, защитнике Сиракуз идет речь в этом стихотворении</a:t>
            </a:r>
          </a:p>
          <a:p>
            <a:pPr>
              <a:lnSpc>
                <a:spcPct val="80000"/>
              </a:lnSpc>
              <a:buFontTx/>
              <a:buNone/>
            </a:pPr>
            <a:endParaRPr lang="ru-RU" altLang="en-US" sz="2400" b="1">
              <a:solidFill>
                <a:schemeClr val="folHlink"/>
              </a:solidFill>
            </a:endParaRPr>
          </a:p>
          <a:p>
            <a:pPr>
              <a:lnSpc>
                <a:spcPct val="80000"/>
              </a:lnSpc>
              <a:buFontTx/>
              <a:buNone/>
            </a:pPr>
            <a:r>
              <a:rPr lang="ru-RU" altLang="en-US" sz="1800">
                <a:solidFill>
                  <a:schemeClr val="hlink"/>
                </a:solidFill>
              </a:rPr>
              <a:t>     </a:t>
            </a:r>
          </a:p>
          <a:p>
            <a:pPr>
              <a:lnSpc>
                <a:spcPct val="80000"/>
              </a:lnSpc>
              <a:buFontTx/>
              <a:buNone/>
            </a:pPr>
            <a:endParaRPr lang="ru-RU" altLang="en-US" sz="1800">
              <a:solidFill>
                <a:schemeClr val="hlink"/>
              </a:solidFill>
            </a:endParaRPr>
          </a:p>
          <a:p>
            <a:pPr>
              <a:lnSpc>
                <a:spcPct val="80000"/>
              </a:lnSpc>
              <a:buFontTx/>
              <a:buNone/>
            </a:pPr>
            <a:endParaRPr lang="ru-RU" altLang="en-US" sz="1800">
              <a:solidFill>
                <a:schemeClr val="hlink"/>
              </a:solidFill>
            </a:endParaRPr>
          </a:p>
          <a:p>
            <a:pPr>
              <a:lnSpc>
                <a:spcPct val="80000"/>
              </a:lnSpc>
              <a:buFontTx/>
              <a:buNone/>
            </a:pPr>
            <a:endParaRPr lang="ru-RU" altLang="en-US" sz="1800">
              <a:solidFill>
                <a:schemeClr val="hlink"/>
              </a:solidFill>
            </a:endParaRPr>
          </a:p>
          <a:p>
            <a:pPr>
              <a:lnSpc>
                <a:spcPct val="80000"/>
              </a:lnSpc>
              <a:buFontTx/>
              <a:buNone/>
            </a:pPr>
            <a:r>
              <a:rPr lang="ru-RU" altLang="en-US" sz="1800" b="1">
                <a:solidFill>
                  <a:schemeClr val="hlink"/>
                </a:solidFill>
              </a:rPr>
              <a:t>        </a:t>
            </a:r>
            <a:r>
              <a:rPr lang="ru-RU" altLang="en-US" sz="2400" b="1">
                <a:solidFill>
                  <a:schemeClr val="hlink"/>
                </a:solidFill>
              </a:rPr>
              <a:t>От руки римского солдата в день падения Сиракуз погиб древнегреческий ученый </a:t>
            </a:r>
            <a:r>
              <a:rPr lang="ru-RU" altLang="en-US" sz="2400" b="1">
                <a:solidFill>
                  <a:schemeClr val="folHlink"/>
                </a:solidFill>
              </a:rPr>
              <a:t>Архимед</a:t>
            </a:r>
          </a:p>
          <a:p>
            <a:pPr>
              <a:lnSpc>
                <a:spcPct val="80000"/>
              </a:lnSpc>
              <a:buFontTx/>
              <a:buNone/>
            </a:pPr>
            <a:endParaRPr lang="ru-RU" altLang="en-US" sz="2400" b="1">
              <a:solidFill>
                <a:schemeClr val="folHlink"/>
              </a:solidFill>
            </a:endParaRPr>
          </a:p>
        </p:txBody>
      </p:sp>
      <p:pic>
        <p:nvPicPr>
          <p:cNvPr id="54277" name="Picture 5">
            <a:extLst>
              <a:ext uri="{FF2B5EF4-FFF2-40B4-BE49-F238E27FC236}">
                <a16:creationId xmlns:a16="http://schemas.microsoft.com/office/drawing/2014/main" id="{A20C10C3-EBBF-86EA-E7B8-19ACB2817D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725" y="3573463"/>
            <a:ext cx="1655763" cy="1455737"/>
          </a:xfrm>
          <a:prstGeom prst="rect">
            <a:avLst/>
          </a:prstGeom>
          <a:noFill/>
          <a:extLst>
            <a:ext uri="{909E8E84-426E-40DD-AFC4-6F175D3DCCD1}">
              <a14:hiddenFill xmlns:a14="http://schemas.microsoft.com/office/drawing/2010/main">
                <a:solidFill>
                  <a:srgbClr val="FFFFFF"/>
                </a:solidFill>
              </a14:hiddenFill>
            </a:ext>
          </a:extLst>
        </p:spPr>
      </p:pic>
      <p:sp>
        <p:nvSpPr>
          <p:cNvPr id="54278" name="AutoShape 6">
            <a:hlinkClick r:id="rId3" action="ppaction://hlinksldjump" highlightClick="1"/>
            <a:extLst>
              <a:ext uri="{FF2B5EF4-FFF2-40B4-BE49-F238E27FC236}">
                <a16:creationId xmlns:a16="http://schemas.microsoft.com/office/drawing/2014/main" id="{9D952ADC-4E6F-FB97-007F-7A1DB19585B4}"/>
              </a:ext>
            </a:extLst>
          </p:cNvPr>
          <p:cNvSpPr>
            <a:spLocks noChangeArrowheads="1"/>
          </p:cNvSpPr>
          <p:nvPr/>
        </p:nvSpPr>
        <p:spPr bwMode="auto">
          <a:xfrm>
            <a:off x="8101013" y="5949950"/>
            <a:ext cx="609600" cy="538163"/>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27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27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27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27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27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27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275">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4276">
                                            <p:txEl>
                                              <p:pRg st="0" end="0"/>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5427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5427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EEF72260-BDEB-A598-9B2C-335194A14F87}"/>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55299" name="Rectangle 3">
            <a:extLst>
              <a:ext uri="{FF2B5EF4-FFF2-40B4-BE49-F238E27FC236}">
                <a16:creationId xmlns:a16="http://schemas.microsoft.com/office/drawing/2014/main" id="{62CDBC2C-44B7-407E-2CA5-CC883130B25D}"/>
              </a:ext>
            </a:extLst>
          </p:cNvPr>
          <p:cNvSpPr>
            <a:spLocks noGrp="1"/>
          </p:cNvSpPr>
          <p:nvPr>
            <p:ph type="body" idx="1"/>
          </p:nvPr>
        </p:nvSpPr>
        <p:spPr>
          <a:xfrm>
            <a:off x="457200" y="1428750"/>
            <a:ext cx="8229600" cy="5024438"/>
          </a:xfrm>
        </p:spPr>
        <p:txBody>
          <a:bodyPr/>
          <a:lstStyle/>
          <a:p>
            <a:pPr>
              <a:lnSpc>
                <a:spcPct val="80000"/>
              </a:lnSpc>
              <a:buFontTx/>
              <a:buNone/>
            </a:pPr>
            <a:r>
              <a:rPr lang="ru-RU" altLang="en-US" sz="2800"/>
              <a:t>    </a:t>
            </a:r>
            <a:r>
              <a:rPr lang="ru-RU" altLang="en-US" sz="3600" b="1">
                <a:solidFill>
                  <a:schemeClr val="folHlink"/>
                </a:solidFill>
              </a:rPr>
              <a:t>Найдите три последовательных натуральных числа, сумма квадратов которых равна 434.</a:t>
            </a:r>
          </a:p>
          <a:p>
            <a:pPr>
              <a:lnSpc>
                <a:spcPct val="80000"/>
              </a:lnSpc>
              <a:buFontTx/>
              <a:buNone/>
            </a:pPr>
            <a:r>
              <a:rPr lang="ru-RU" altLang="en-US" sz="2800" b="1" u="sng"/>
              <a:t>Решение:</a:t>
            </a:r>
          </a:p>
          <a:p>
            <a:pPr>
              <a:lnSpc>
                <a:spcPct val="80000"/>
              </a:lnSpc>
              <a:buFontTx/>
              <a:buNone/>
            </a:pPr>
            <a:r>
              <a:rPr lang="ru-RU" altLang="en-US" sz="2800" b="1"/>
              <a:t>Пусть х-1 – первое число, х – второе число, х+1 – третье число. Тогда имеем:</a:t>
            </a:r>
          </a:p>
          <a:p>
            <a:pPr>
              <a:lnSpc>
                <a:spcPct val="80000"/>
              </a:lnSpc>
              <a:buFontTx/>
              <a:buNone/>
            </a:pPr>
            <a:r>
              <a:rPr lang="ru-RU" altLang="en-US" sz="2800" b="1"/>
              <a:t>                  (х-1)2 + х2 + (х+1)2 = 434</a:t>
            </a:r>
          </a:p>
          <a:p>
            <a:pPr>
              <a:lnSpc>
                <a:spcPct val="80000"/>
              </a:lnSpc>
              <a:buFontTx/>
              <a:buNone/>
            </a:pPr>
            <a:r>
              <a:rPr lang="ru-RU" altLang="en-US" sz="2800" b="1"/>
              <a:t>                           3х</a:t>
            </a:r>
            <a:r>
              <a:rPr lang="en-US" altLang="en-US" sz="2800" b="1"/>
              <a:t>²</a:t>
            </a:r>
            <a:r>
              <a:rPr lang="ru-RU" altLang="en-US" sz="2800" b="1"/>
              <a:t> + 2 = 434</a:t>
            </a:r>
          </a:p>
          <a:p>
            <a:pPr>
              <a:lnSpc>
                <a:spcPct val="80000"/>
              </a:lnSpc>
              <a:buFontTx/>
              <a:buNone/>
            </a:pPr>
            <a:r>
              <a:rPr lang="ru-RU" altLang="en-US" sz="2800" b="1"/>
              <a:t>                   х</a:t>
            </a:r>
            <a:r>
              <a:rPr lang="ru-RU" altLang="en-US" sz="1600" b="1"/>
              <a:t>1</a:t>
            </a:r>
            <a:r>
              <a:rPr lang="ru-RU" altLang="en-US" sz="2800" b="1"/>
              <a:t>=12,             х</a:t>
            </a:r>
            <a:r>
              <a:rPr lang="ru-RU" altLang="en-US" sz="1600" b="1"/>
              <a:t>2</a:t>
            </a:r>
            <a:r>
              <a:rPr lang="ru-RU" altLang="en-US" sz="2800" b="1"/>
              <a:t>= -12</a:t>
            </a:r>
          </a:p>
          <a:p>
            <a:pPr>
              <a:lnSpc>
                <a:spcPct val="80000"/>
              </a:lnSpc>
              <a:buFontTx/>
              <a:buNone/>
            </a:pPr>
            <a:r>
              <a:rPr lang="ru-RU" altLang="en-US" sz="2800" b="1"/>
              <a:t>                        </a:t>
            </a:r>
            <a:r>
              <a:rPr lang="ru-RU" altLang="en-US" sz="3600" b="1">
                <a:solidFill>
                  <a:schemeClr val="hlink"/>
                </a:solidFill>
              </a:rPr>
              <a:t>Ответ: Первое число равно 11,                         </a:t>
            </a:r>
          </a:p>
          <a:p>
            <a:pPr>
              <a:lnSpc>
                <a:spcPct val="80000"/>
              </a:lnSpc>
              <a:buFontTx/>
              <a:buNone/>
            </a:pPr>
            <a:r>
              <a:rPr lang="ru-RU" altLang="en-US" sz="3600" b="1">
                <a:solidFill>
                  <a:schemeClr val="hlink"/>
                </a:solidFill>
              </a:rPr>
              <a:t>                  второе – 12, третье – 13.</a:t>
            </a:r>
          </a:p>
        </p:txBody>
      </p:sp>
      <p:sp>
        <p:nvSpPr>
          <p:cNvPr id="55300" name="AutoShape 4">
            <a:hlinkClick r:id="rId2" action="ppaction://hlinksldjump" highlightClick="1"/>
            <a:extLst>
              <a:ext uri="{FF2B5EF4-FFF2-40B4-BE49-F238E27FC236}">
                <a16:creationId xmlns:a16="http://schemas.microsoft.com/office/drawing/2014/main" id="{C68E2D05-97B5-F7C4-68BA-D1B8A5FE71C5}"/>
              </a:ext>
            </a:extLst>
          </p:cNvPr>
          <p:cNvSpPr>
            <a:spLocks noChangeArrowheads="1"/>
          </p:cNvSpPr>
          <p:nvPr/>
        </p:nvSpPr>
        <p:spPr bwMode="auto">
          <a:xfrm>
            <a:off x="8172450" y="5949950"/>
            <a:ext cx="538163" cy="538163"/>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52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52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12DEE668-31F8-7480-3DA0-9CB518547FA8}"/>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56325" name="Rectangle 5">
            <a:extLst>
              <a:ext uri="{FF2B5EF4-FFF2-40B4-BE49-F238E27FC236}">
                <a16:creationId xmlns:a16="http://schemas.microsoft.com/office/drawing/2014/main" id="{8C787818-8ABE-96B4-D3ED-21DE4D35D7EF}"/>
              </a:ext>
            </a:extLst>
          </p:cNvPr>
          <p:cNvSpPr>
            <a:spLocks noGrp="1"/>
          </p:cNvSpPr>
          <p:nvPr>
            <p:ph type="body" idx="1"/>
          </p:nvPr>
        </p:nvSpPr>
        <p:spPr/>
        <p:txBody>
          <a:bodyPr/>
          <a:lstStyle/>
          <a:p>
            <a:pPr>
              <a:buFontTx/>
              <a:buNone/>
            </a:pPr>
            <a:r>
              <a:rPr lang="ru-RU" altLang="en-US"/>
              <a:t>      </a:t>
            </a:r>
            <a:r>
              <a:rPr lang="ru-RU" altLang="en-US" sz="4000" b="1">
                <a:solidFill>
                  <a:schemeClr val="folHlink"/>
                </a:solidFill>
              </a:rPr>
              <a:t>Латунь состоит из 2-х частей цинка и из 3-х частей меди.  Сколько граммов меди в куске латуни массой 150 г.?</a:t>
            </a:r>
          </a:p>
          <a:p>
            <a:pPr>
              <a:buFontTx/>
              <a:buNone/>
            </a:pPr>
            <a:endParaRPr lang="ru-RU" altLang="en-US" sz="4000" b="1">
              <a:solidFill>
                <a:schemeClr val="folHlink"/>
              </a:solidFill>
            </a:endParaRPr>
          </a:p>
          <a:p>
            <a:pPr>
              <a:buFontTx/>
              <a:buNone/>
            </a:pPr>
            <a:r>
              <a:rPr lang="ru-RU" altLang="en-US"/>
              <a:t>                                                 </a:t>
            </a:r>
            <a:r>
              <a:rPr lang="ru-RU" altLang="en-US" b="1">
                <a:solidFill>
                  <a:schemeClr val="hlink"/>
                </a:solidFill>
              </a:rPr>
              <a:t>90 грамм</a:t>
            </a:r>
          </a:p>
        </p:txBody>
      </p:sp>
      <p:sp>
        <p:nvSpPr>
          <p:cNvPr id="56326" name="AutoShape 6">
            <a:hlinkClick r:id="rId2" action="ppaction://hlinksldjump" highlightClick="1"/>
            <a:extLst>
              <a:ext uri="{FF2B5EF4-FFF2-40B4-BE49-F238E27FC236}">
                <a16:creationId xmlns:a16="http://schemas.microsoft.com/office/drawing/2014/main" id="{D4AD3DD8-9AC8-3E0A-BD15-FAABCA119AF7}"/>
              </a:ext>
            </a:extLst>
          </p:cNvPr>
          <p:cNvSpPr>
            <a:spLocks noChangeArrowheads="1"/>
          </p:cNvSpPr>
          <p:nvPr/>
        </p:nvSpPr>
        <p:spPr bwMode="auto">
          <a:xfrm>
            <a:off x="8027988" y="5734050"/>
            <a:ext cx="682625" cy="682625"/>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2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29A57C06-3977-0089-C6A4-D9A14F795744}"/>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57347" name="Rectangle 3">
            <a:extLst>
              <a:ext uri="{FF2B5EF4-FFF2-40B4-BE49-F238E27FC236}">
                <a16:creationId xmlns:a16="http://schemas.microsoft.com/office/drawing/2014/main" id="{68F4D505-1F35-E9D5-A488-EAA58E5FD457}"/>
              </a:ext>
            </a:extLst>
          </p:cNvPr>
          <p:cNvSpPr>
            <a:spLocks noGrp="1"/>
          </p:cNvSpPr>
          <p:nvPr>
            <p:ph type="body" idx="1"/>
          </p:nvPr>
        </p:nvSpPr>
        <p:spPr/>
        <p:txBody>
          <a:bodyPr/>
          <a:lstStyle/>
          <a:p>
            <a:pPr>
              <a:buFontTx/>
              <a:buNone/>
            </a:pPr>
            <a:r>
              <a:rPr lang="ru-RU" altLang="en-US" sz="4000" b="1">
                <a:solidFill>
                  <a:schemeClr val="folHlink"/>
                </a:solidFill>
                <a:latin typeface="Times New Roman" panose="02020603050405020304" pitchFamily="18" charset="0"/>
              </a:rPr>
              <a:t>Равенство, верное  при любых значениях переменных</a:t>
            </a:r>
          </a:p>
          <a:p>
            <a:pPr algn="ctr">
              <a:buFontTx/>
              <a:buNone/>
            </a:pPr>
            <a:r>
              <a:rPr lang="ru-RU" altLang="en-US" sz="4000" b="1">
                <a:solidFill>
                  <a:schemeClr val="hlink"/>
                </a:solidFill>
                <a:latin typeface="Times New Roman" panose="02020603050405020304" pitchFamily="18" charset="0"/>
              </a:rPr>
              <a:t>тождество</a:t>
            </a:r>
          </a:p>
          <a:p>
            <a:pPr>
              <a:buFontTx/>
              <a:buNone/>
            </a:pPr>
            <a:endParaRPr lang="ru-RU" altLang="en-US"/>
          </a:p>
        </p:txBody>
      </p:sp>
      <p:pic>
        <p:nvPicPr>
          <p:cNvPr id="57348" name="Picture 4">
            <a:extLst>
              <a:ext uri="{FF2B5EF4-FFF2-40B4-BE49-F238E27FC236}">
                <a16:creationId xmlns:a16="http://schemas.microsoft.com/office/drawing/2014/main" id="{CA214EBC-9824-B779-C1FD-E795596847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1863" y="2781300"/>
            <a:ext cx="2665412" cy="2951163"/>
          </a:xfrm>
          <a:prstGeom prst="rect">
            <a:avLst/>
          </a:prstGeom>
          <a:noFill/>
          <a:extLst>
            <a:ext uri="{909E8E84-426E-40DD-AFC4-6F175D3DCCD1}">
              <a14:hiddenFill xmlns:a14="http://schemas.microsoft.com/office/drawing/2010/main">
                <a:solidFill>
                  <a:srgbClr val="FFFFFF"/>
                </a:solidFill>
              </a14:hiddenFill>
            </a:ext>
          </a:extLst>
        </p:spPr>
      </p:pic>
      <p:sp>
        <p:nvSpPr>
          <p:cNvPr id="57349" name="AutoShape 5">
            <a:hlinkClick r:id="rId3" action="ppaction://hlinksldjump" highlightClick="1"/>
            <a:extLst>
              <a:ext uri="{FF2B5EF4-FFF2-40B4-BE49-F238E27FC236}">
                <a16:creationId xmlns:a16="http://schemas.microsoft.com/office/drawing/2014/main" id="{35B753DE-E4AE-D0EA-BE49-B5F33D3E94DC}"/>
              </a:ext>
            </a:extLst>
          </p:cNvPr>
          <p:cNvSpPr>
            <a:spLocks noChangeArrowheads="1"/>
          </p:cNvSpPr>
          <p:nvPr/>
        </p:nvSpPr>
        <p:spPr bwMode="auto">
          <a:xfrm>
            <a:off x="8243888" y="5949950"/>
            <a:ext cx="539750" cy="538163"/>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734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E87539E-67FD-8BFF-89B2-9A97A9E8E78D}"/>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Содержание</a:t>
            </a:r>
          </a:p>
        </p:txBody>
      </p:sp>
      <p:sp>
        <p:nvSpPr>
          <p:cNvPr id="28675" name="Rectangle 3">
            <a:extLst>
              <a:ext uri="{FF2B5EF4-FFF2-40B4-BE49-F238E27FC236}">
                <a16:creationId xmlns:a16="http://schemas.microsoft.com/office/drawing/2014/main" id="{E40382B8-9C73-8AC1-0078-43F012BBE3E0}"/>
              </a:ext>
            </a:extLst>
          </p:cNvPr>
          <p:cNvSpPr>
            <a:spLocks noGrp="1"/>
          </p:cNvSpPr>
          <p:nvPr>
            <p:ph type="body" idx="1"/>
          </p:nvPr>
        </p:nvSpPr>
        <p:spPr/>
        <p:txBody>
          <a:bodyPr/>
          <a:lstStyle/>
          <a:p>
            <a:r>
              <a:rPr lang="ru-RU" altLang="en-US" sz="5400" b="1"/>
              <a:t> </a:t>
            </a:r>
            <a:r>
              <a:rPr lang="ru-RU" altLang="en-US" sz="5400" b="1">
                <a:hlinkClick r:id="rId2" action="ppaction://hlinksldjump"/>
              </a:rPr>
              <a:t>Отборочный</a:t>
            </a:r>
            <a:r>
              <a:rPr lang="ru-RU" altLang="en-US" sz="5400">
                <a:hlinkClick r:id="rId2" action="ppaction://hlinksldjump"/>
              </a:rPr>
              <a:t> раунд</a:t>
            </a:r>
            <a:endParaRPr lang="ru-RU" altLang="en-US" sz="5400"/>
          </a:p>
          <a:p>
            <a:r>
              <a:rPr lang="ru-RU" altLang="en-US" sz="5400"/>
              <a:t> </a:t>
            </a:r>
            <a:r>
              <a:rPr lang="ru-RU" altLang="en-US" sz="5400">
                <a:hlinkClick r:id="rId3" action="ppaction://hlinksldjump"/>
              </a:rPr>
              <a:t>Основной раунд:   </a:t>
            </a:r>
          </a:p>
          <a:p>
            <a:pPr>
              <a:buFontTx/>
              <a:buNone/>
            </a:pPr>
            <a:r>
              <a:rPr lang="ru-RU" altLang="en-US" sz="5400">
                <a:hlinkClick r:id="rId3" action="ppaction://hlinksldjump"/>
              </a:rPr>
              <a:t>    </a:t>
            </a:r>
            <a:r>
              <a:rPr lang="ru-RU" altLang="en-US" sz="5400" b="1">
                <a:hlinkClick r:id="rId3" action="ppaction://hlinksldjump"/>
              </a:rPr>
              <a:t>АЛГЕБРАИЧЕСКИЙ</a:t>
            </a:r>
            <a:endParaRPr lang="ru-RU" altLang="en-US" sz="5400" b="1"/>
          </a:p>
          <a:p>
            <a:r>
              <a:rPr lang="ru-RU" altLang="en-US" sz="5400" b="1"/>
              <a:t> </a:t>
            </a:r>
            <a:r>
              <a:rPr lang="ru-RU" altLang="en-US" sz="5400" b="1">
                <a:hlinkClick r:id="rId4" action="ppaction://hlinksldjump"/>
              </a:rPr>
              <a:t>Финальный</a:t>
            </a:r>
            <a:r>
              <a:rPr lang="ru-RU" altLang="en-US" sz="5400">
                <a:hlinkClick r:id="rId4" action="ppaction://hlinksldjump"/>
              </a:rPr>
              <a:t> раунд</a:t>
            </a:r>
            <a:endParaRPr lang="ru-RU" altLang="en-US" sz="54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874E9E2D-ED3E-0EA2-4839-F2BE6AFFA5E2}"/>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59395" name="Rectangle 3">
            <a:extLst>
              <a:ext uri="{FF2B5EF4-FFF2-40B4-BE49-F238E27FC236}">
                <a16:creationId xmlns:a16="http://schemas.microsoft.com/office/drawing/2014/main" id="{54276F22-C9C8-1AB5-89F4-880A1899E804}"/>
              </a:ext>
            </a:extLst>
          </p:cNvPr>
          <p:cNvSpPr>
            <a:spLocks noGrp="1"/>
          </p:cNvSpPr>
          <p:nvPr>
            <p:ph type="body" idx="1"/>
          </p:nvPr>
        </p:nvSpPr>
        <p:spPr/>
        <p:txBody>
          <a:bodyPr/>
          <a:lstStyle/>
          <a:p>
            <a:pPr>
              <a:buFontTx/>
              <a:buNone/>
            </a:pPr>
            <a:r>
              <a:rPr lang="ru-RU" altLang="en-US" sz="4000" b="1"/>
              <a:t>   </a:t>
            </a:r>
            <a:r>
              <a:rPr lang="ru-RU" altLang="en-US" sz="4000" b="1">
                <a:solidFill>
                  <a:schemeClr val="folHlink"/>
                </a:solidFill>
              </a:rPr>
              <a:t>Найдите наибольшее значение функции</a:t>
            </a:r>
          </a:p>
          <a:p>
            <a:pPr>
              <a:buFontTx/>
              <a:buNone/>
            </a:pPr>
            <a:r>
              <a:rPr lang="ru-RU" altLang="en-US" sz="4000" b="1">
                <a:solidFill>
                  <a:schemeClr val="folHlink"/>
                </a:solidFill>
              </a:rPr>
              <a:t>                       у = (2 - х)( х + 4)</a:t>
            </a:r>
          </a:p>
          <a:p>
            <a:pPr>
              <a:buFontTx/>
              <a:buNone/>
            </a:pPr>
            <a:endParaRPr lang="ru-RU" altLang="en-US" sz="4000" b="1">
              <a:solidFill>
                <a:schemeClr val="folHlink"/>
              </a:solidFill>
            </a:endParaRPr>
          </a:p>
          <a:p>
            <a:pPr>
              <a:buFontTx/>
              <a:buNone/>
            </a:pPr>
            <a:r>
              <a:rPr lang="ru-RU" altLang="en-US" sz="4000" b="1"/>
              <a:t>                                        </a:t>
            </a:r>
            <a:r>
              <a:rPr lang="ru-RU" altLang="en-US" sz="4000" b="1">
                <a:solidFill>
                  <a:schemeClr val="hlink"/>
                </a:solidFill>
              </a:rPr>
              <a:t>9</a:t>
            </a:r>
          </a:p>
          <a:p>
            <a:pPr>
              <a:buFontTx/>
              <a:buNone/>
            </a:pPr>
            <a:endParaRPr lang="ru-RU" altLang="en-US"/>
          </a:p>
        </p:txBody>
      </p:sp>
      <p:sp>
        <p:nvSpPr>
          <p:cNvPr id="59396" name="AutoShape 4">
            <a:hlinkClick r:id="rId2" action="ppaction://hlinksldjump" highlightClick="1"/>
            <a:extLst>
              <a:ext uri="{FF2B5EF4-FFF2-40B4-BE49-F238E27FC236}">
                <a16:creationId xmlns:a16="http://schemas.microsoft.com/office/drawing/2014/main" id="{06FDBCA0-225B-7D27-B3EC-E638A869B664}"/>
              </a:ext>
            </a:extLst>
          </p:cNvPr>
          <p:cNvSpPr>
            <a:spLocks noChangeArrowheads="1"/>
          </p:cNvSpPr>
          <p:nvPr/>
        </p:nvSpPr>
        <p:spPr bwMode="auto">
          <a:xfrm>
            <a:off x="8027988" y="5734050"/>
            <a:ext cx="682625" cy="682625"/>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5C737B81-393F-3047-45C6-06C1174DE287}"/>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Финальный раунд</a:t>
            </a:r>
          </a:p>
        </p:txBody>
      </p:sp>
      <p:sp>
        <p:nvSpPr>
          <p:cNvPr id="60421" name="Rectangle 5">
            <a:extLst>
              <a:ext uri="{FF2B5EF4-FFF2-40B4-BE49-F238E27FC236}">
                <a16:creationId xmlns:a16="http://schemas.microsoft.com/office/drawing/2014/main" id="{D0EC58E0-D07F-0F58-05A6-3081E510D752}"/>
              </a:ext>
            </a:extLst>
          </p:cNvPr>
          <p:cNvSpPr>
            <a:spLocks noGrp="1"/>
          </p:cNvSpPr>
          <p:nvPr>
            <p:ph type="body" sz="half" idx="2"/>
          </p:nvPr>
        </p:nvSpPr>
        <p:spPr>
          <a:xfrm>
            <a:off x="4648200" y="1428750"/>
            <a:ext cx="4038600" cy="4697413"/>
          </a:xfrm>
        </p:spPr>
        <p:txBody>
          <a:bodyPr/>
          <a:lstStyle/>
          <a:p>
            <a:pPr>
              <a:lnSpc>
                <a:spcPct val="90000"/>
              </a:lnSpc>
              <a:buFontTx/>
              <a:buNone/>
            </a:pPr>
            <a:r>
              <a:rPr lang="ru-RU" altLang="en-US" b="1" i="1">
                <a:solidFill>
                  <a:schemeClr val="folHlink"/>
                </a:solidFill>
                <a:effectLst>
                  <a:outerShdw blurRad="38100" dist="38100" dir="2700000" algn="tl">
                    <a:srgbClr val="C0C0C0"/>
                  </a:outerShdw>
                </a:effectLst>
              </a:rPr>
              <a:t>     </a:t>
            </a:r>
            <a:r>
              <a:rPr lang="ru-RU" altLang="en-US" b="1" i="1" u="sng">
                <a:solidFill>
                  <a:schemeClr val="folHlink"/>
                </a:solidFill>
                <a:effectLst>
                  <a:outerShdw blurRad="38100" dist="38100" dir="2700000" algn="tl">
                    <a:srgbClr val="C0C0C0"/>
                  </a:outerShdw>
                </a:effectLst>
              </a:rPr>
              <a:t>Расшифруйте, используя мобильник,  слова:</a:t>
            </a:r>
          </a:p>
          <a:p>
            <a:pPr>
              <a:lnSpc>
                <a:spcPct val="90000"/>
              </a:lnSpc>
              <a:buFontTx/>
              <a:buNone/>
            </a:pPr>
            <a:r>
              <a:rPr lang="ru-RU" altLang="en-US" sz="4000" b="1">
                <a:solidFill>
                  <a:schemeClr val="folHlink"/>
                </a:solidFill>
              </a:rPr>
              <a:t>               65742</a:t>
            </a:r>
          </a:p>
          <a:p>
            <a:pPr>
              <a:lnSpc>
                <a:spcPct val="90000"/>
              </a:lnSpc>
              <a:buFontTx/>
              <a:buNone/>
            </a:pPr>
            <a:r>
              <a:rPr lang="ru-RU" altLang="en-US" sz="4000" b="1">
                <a:solidFill>
                  <a:schemeClr val="folHlink"/>
                </a:solidFill>
              </a:rPr>
              <a:t>            53557435</a:t>
            </a:r>
          </a:p>
          <a:p>
            <a:pPr>
              <a:lnSpc>
                <a:spcPct val="90000"/>
              </a:lnSpc>
              <a:buFontTx/>
              <a:buNone/>
            </a:pPr>
            <a:endParaRPr lang="ru-RU" altLang="en-US" sz="4000" b="1"/>
          </a:p>
          <a:p>
            <a:pPr>
              <a:lnSpc>
                <a:spcPct val="90000"/>
              </a:lnSpc>
              <a:buFontTx/>
              <a:buNone/>
            </a:pPr>
            <a:r>
              <a:rPr lang="ru-RU" altLang="en-US" sz="4000">
                <a:solidFill>
                  <a:srgbClr val="0000FF"/>
                </a:solidFill>
              </a:rPr>
              <a:t>               </a:t>
            </a:r>
            <a:r>
              <a:rPr lang="ru-RU" altLang="en-US" sz="4000" b="1">
                <a:solidFill>
                  <a:schemeClr val="hlink"/>
                </a:solidFill>
              </a:rPr>
              <a:t>точка</a:t>
            </a:r>
          </a:p>
          <a:p>
            <a:pPr>
              <a:lnSpc>
                <a:spcPct val="90000"/>
              </a:lnSpc>
              <a:buFontTx/>
              <a:buNone/>
            </a:pPr>
            <a:r>
              <a:rPr lang="ru-RU" altLang="en-US" sz="4000" b="1">
                <a:solidFill>
                  <a:schemeClr val="hlink"/>
                </a:solidFill>
              </a:rPr>
              <a:t>            одночлен</a:t>
            </a:r>
          </a:p>
        </p:txBody>
      </p:sp>
      <p:pic>
        <p:nvPicPr>
          <p:cNvPr id="60422" name="Picture 6">
            <a:extLst>
              <a:ext uri="{FF2B5EF4-FFF2-40B4-BE49-F238E27FC236}">
                <a16:creationId xmlns:a16="http://schemas.microsoft.com/office/drawing/2014/main" id="{AAB747FD-5DC7-08F0-E553-914836826F1B}"/>
              </a:ext>
            </a:extLst>
          </p:cNvPr>
          <p:cNvPicPr>
            <a:picLocks noGrp="1" noChangeAspect="1" noChangeArrowheads="1"/>
          </p:cNvPicPr>
          <p:nvPr>
            <p:ph type="body" sz="half" idx="1"/>
          </p:nvPr>
        </p:nvPicPr>
        <p:blipFill>
          <a:blip r:embed="rId2">
            <a:extLst>
              <a:ext uri="{28A0092B-C50C-407E-A947-70E740481C1C}">
                <a14:useLocalDpi xmlns:a14="http://schemas.microsoft.com/office/drawing/2010/main" val="0"/>
              </a:ext>
            </a:extLst>
          </a:blip>
          <a:srcRect/>
          <a:stretch>
            <a:fillRect/>
          </a:stretch>
        </p:blipFill>
        <p:spPr>
          <a:xfrm>
            <a:off x="250825" y="1268413"/>
            <a:ext cx="4752975" cy="5329237"/>
          </a:xfrm>
          <a:noFill/>
          <a:ln/>
        </p:spPr>
      </p:pic>
      <p:sp>
        <p:nvSpPr>
          <p:cNvPr id="60424" name="AutoShape 8">
            <a:hlinkClick r:id="rId3" action="ppaction://hlinksldjump" highlightClick="1"/>
            <a:extLst>
              <a:ext uri="{FF2B5EF4-FFF2-40B4-BE49-F238E27FC236}">
                <a16:creationId xmlns:a16="http://schemas.microsoft.com/office/drawing/2014/main" id="{41B882B4-3726-E84D-A108-627564A3E9F3}"/>
              </a:ext>
            </a:extLst>
          </p:cNvPr>
          <p:cNvSpPr>
            <a:spLocks noChangeArrowheads="1"/>
          </p:cNvSpPr>
          <p:nvPr/>
        </p:nvSpPr>
        <p:spPr bwMode="auto">
          <a:xfrm>
            <a:off x="8316913" y="6021388"/>
            <a:ext cx="538162" cy="538162"/>
          </a:xfrm>
          <a:prstGeom prst="actionButtonEnd">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4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042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042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042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042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042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7C4CB751-B7F8-8D23-6EA7-1CE1E490EF62}"/>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endParaRPr lang="en-US" altLang="en-US">
              <a:ln>
                <a:noFill/>
              </a:ln>
            </a:endParaRPr>
          </a:p>
        </p:txBody>
      </p:sp>
      <p:sp>
        <p:nvSpPr>
          <p:cNvPr id="33795" name="Rectangle 3">
            <a:extLst>
              <a:ext uri="{FF2B5EF4-FFF2-40B4-BE49-F238E27FC236}">
                <a16:creationId xmlns:a16="http://schemas.microsoft.com/office/drawing/2014/main" id="{9B024EB7-32EC-A573-BB71-ECB26CF93709}"/>
              </a:ext>
            </a:extLst>
          </p:cNvPr>
          <p:cNvSpPr>
            <a:spLocks noGrp="1"/>
          </p:cNvSpPr>
          <p:nvPr>
            <p:ph type="body" idx="1"/>
          </p:nvPr>
        </p:nvSpPr>
        <p:spPr/>
        <p:txBody>
          <a:bodyPr/>
          <a:lstStyle/>
          <a:p>
            <a:pPr algn="ctr">
              <a:buFontTx/>
              <a:buNone/>
            </a:pPr>
            <a:r>
              <a:rPr lang="ru-RU" altLang="en-US" sz="7200" b="1" i="1">
                <a:solidFill>
                  <a:schemeClr val="accent2"/>
                </a:solidFill>
                <a:effectLst>
                  <a:outerShdw blurRad="38100" dist="38100" dir="2700000" algn="tl">
                    <a:srgbClr val="C0C0C0"/>
                  </a:outerShdw>
                </a:effectLst>
              </a:rPr>
              <a:t>ИГРА  ЗАВЕРШЕНА</a:t>
            </a:r>
            <a:r>
              <a:rPr lang="ru-RU" altLang="en-US" sz="7200" b="1">
                <a:solidFill>
                  <a:schemeClr val="accent2"/>
                </a:solidFill>
              </a:rPr>
              <a:t>!</a:t>
            </a:r>
          </a:p>
          <a:p>
            <a:pPr algn="ctr">
              <a:buFontTx/>
              <a:buNone/>
            </a:pPr>
            <a:r>
              <a:rPr lang="ru-RU" altLang="en-US" sz="6000" b="1">
                <a:solidFill>
                  <a:schemeClr val="accent2"/>
                </a:solidFill>
              </a:rPr>
              <a:t>ПОДВЕДЕМ ИТОГИ</a:t>
            </a:r>
          </a:p>
          <a:p>
            <a:pPr algn="ctr">
              <a:buFontTx/>
              <a:buNone/>
            </a:pPr>
            <a:endParaRPr lang="ru-RU" altLang="en-US" sz="4400"/>
          </a:p>
        </p:txBody>
      </p:sp>
      <p:pic>
        <p:nvPicPr>
          <p:cNvPr id="5" name="Picture 6" descr="AG00373_">
            <a:hlinkClick r:id="rId2" action="ppaction://hlinksldjump"/>
            <a:extLst>
              <a:ext uri="{FF2B5EF4-FFF2-40B4-BE49-F238E27FC236}">
                <a16:creationId xmlns:a16="http://schemas.microsoft.com/office/drawing/2014/main" id="{FE58153D-6985-02C9-581F-6B100A6EC1E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2032380">
            <a:off x="6069013" y="4494213"/>
            <a:ext cx="2081212"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5998F962-5300-C9D2-49AE-CCA03176E3F1}"/>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i="1">
                <a:ln>
                  <a:noFill/>
                </a:ln>
                <a:effectLst>
                  <a:outerShdw blurRad="38100" dist="38100" dir="2700000" algn="tl">
                    <a:srgbClr val="C0C0C0"/>
                  </a:outerShdw>
                </a:effectLst>
              </a:rPr>
              <a:t>Использованные ресурсы</a:t>
            </a:r>
          </a:p>
        </p:txBody>
      </p:sp>
      <p:sp>
        <p:nvSpPr>
          <p:cNvPr id="35843" name="Rectangle 3">
            <a:extLst>
              <a:ext uri="{FF2B5EF4-FFF2-40B4-BE49-F238E27FC236}">
                <a16:creationId xmlns:a16="http://schemas.microsoft.com/office/drawing/2014/main" id="{637A501D-B2A8-301E-1B8A-B1961CD14F65}"/>
              </a:ext>
            </a:extLst>
          </p:cNvPr>
          <p:cNvSpPr>
            <a:spLocks noGrp="1"/>
          </p:cNvSpPr>
          <p:nvPr>
            <p:ph type="body" idx="1"/>
          </p:nvPr>
        </p:nvSpPr>
        <p:spPr/>
        <p:txBody>
          <a:bodyPr/>
          <a:lstStyle/>
          <a:p>
            <a:pPr marL="609600" indent="-609600">
              <a:lnSpc>
                <a:spcPct val="80000"/>
              </a:lnSpc>
              <a:buFontTx/>
              <a:buNone/>
            </a:pPr>
            <a:r>
              <a:rPr lang="ru-RU" altLang="en-US" sz="2800" b="1" i="1">
                <a:effectLst>
                  <a:outerShdw blurRad="38100" dist="38100" dir="2700000" algn="tl">
                    <a:srgbClr val="C0C0C0"/>
                  </a:outerShdw>
                </a:effectLst>
              </a:rPr>
              <a:t>1.   Алгебра 8 кл: Задачник для общеобразовательных учреждений/ А.Г. Мордкович – М.: Просвещение, 2010.</a:t>
            </a:r>
            <a:r>
              <a:rPr lang="ru-RU" altLang="en-US" sz="2800" b="1">
                <a:effectLst>
                  <a:outerShdw blurRad="38100" dist="38100" dir="2700000" algn="tl">
                    <a:srgbClr val="C0C0C0"/>
                  </a:outerShdw>
                </a:effectLst>
              </a:rPr>
              <a:t> </a:t>
            </a:r>
          </a:p>
          <a:p>
            <a:pPr marL="609600" indent="-609600">
              <a:lnSpc>
                <a:spcPct val="80000"/>
              </a:lnSpc>
              <a:buFontTx/>
              <a:buNone/>
            </a:pPr>
            <a:r>
              <a:rPr lang="ru-RU" altLang="en-US" sz="2800" b="1">
                <a:effectLst>
                  <a:outerShdw blurRad="38100" dist="38100" dir="2700000" algn="tl">
                    <a:srgbClr val="C0C0C0"/>
                  </a:outerShdw>
                </a:effectLst>
              </a:rPr>
              <a:t>2.   </a:t>
            </a:r>
            <a:r>
              <a:rPr lang="ru-RU" altLang="en-US" sz="2800" b="1" i="1">
                <a:effectLst>
                  <a:outerShdw blurRad="38100" dist="38100" dir="2700000" algn="tl">
                    <a:srgbClr val="C0C0C0"/>
                  </a:outerShdw>
                </a:effectLst>
              </a:rPr>
              <a:t>Глейзер Г.И. История математики </a:t>
            </a:r>
          </a:p>
          <a:p>
            <a:pPr marL="609600" indent="-609600">
              <a:lnSpc>
                <a:spcPct val="80000"/>
              </a:lnSpc>
              <a:buFontTx/>
              <a:buNone/>
            </a:pPr>
            <a:r>
              <a:rPr lang="ru-RU" altLang="en-US" sz="2800" b="1" i="1">
                <a:effectLst>
                  <a:outerShdw blurRad="38100" dist="38100" dir="2700000" algn="tl">
                    <a:srgbClr val="C0C0C0"/>
                  </a:outerShdw>
                </a:effectLst>
              </a:rPr>
              <a:t>       М.: Просвещение, 1981.  </a:t>
            </a:r>
          </a:p>
          <a:p>
            <a:pPr marL="609600" indent="-609600">
              <a:lnSpc>
                <a:spcPct val="80000"/>
              </a:lnSpc>
              <a:buFont typeface="Arial" panose="020B0604020202020204" pitchFamily="34" charset="0"/>
              <a:buAutoNum type="arabicPeriod" startAt="3"/>
            </a:pPr>
            <a:r>
              <a:rPr lang="ru-RU" altLang="en-US" sz="2800" b="1" i="1">
                <a:effectLst>
                  <a:outerShdw blurRad="38100" dist="38100" dir="2700000" algn="tl">
                    <a:srgbClr val="C0C0C0"/>
                  </a:outerShdw>
                </a:effectLst>
              </a:rPr>
              <a:t>Виноградова Н.К.  Подумаем вместе. Развивающие задачи. Упражнения. Задания. </a:t>
            </a:r>
          </a:p>
          <a:p>
            <a:pPr marL="609600" indent="-609600">
              <a:lnSpc>
                <a:spcPct val="80000"/>
              </a:lnSpc>
              <a:buFont typeface="Arial" panose="020B0604020202020204" pitchFamily="34" charset="0"/>
              <a:buNone/>
            </a:pPr>
            <a:r>
              <a:rPr lang="ru-RU" altLang="en-US" sz="2800" b="1" i="1">
                <a:effectLst>
                  <a:outerShdw blurRad="38100" dist="38100" dir="2700000" algn="tl">
                    <a:srgbClr val="C0C0C0"/>
                  </a:outerShdw>
                </a:effectLst>
              </a:rPr>
              <a:t>        М.: РОСТ, Скрин, 1998.</a:t>
            </a:r>
          </a:p>
          <a:p>
            <a:pPr marL="609600" indent="-609600">
              <a:lnSpc>
                <a:spcPct val="80000"/>
              </a:lnSpc>
              <a:buFont typeface="Arial" panose="020B0604020202020204" pitchFamily="34" charset="0"/>
              <a:buNone/>
            </a:pPr>
            <a:r>
              <a:rPr lang="ru-RU" altLang="en-US" sz="2800" b="1" i="1">
                <a:effectLst>
                  <a:outerShdw blurRad="38100" dist="38100" dir="2700000" algn="tl">
                    <a:srgbClr val="C0C0C0"/>
                  </a:outerShdw>
                </a:effectLst>
              </a:rPr>
              <a:t>4.    Шатилова А.С., Шмидтова Л.М. Занимательная математика. КВНы. Викторины. – М.: Рольф, 2002</a:t>
            </a:r>
          </a:p>
          <a:p>
            <a:pPr marL="609600" indent="-609600">
              <a:lnSpc>
                <a:spcPct val="80000"/>
              </a:lnSpc>
              <a:buFontTx/>
              <a:buNone/>
            </a:pPr>
            <a:endParaRPr lang="ru-RU" altLang="en-US" sz="28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8750A8-B85C-7C21-2FB9-E8DB9A089692}"/>
              </a:ext>
            </a:extLst>
          </p:cNvPr>
          <p:cNvSpPr>
            <a:spLocks noGrp="1"/>
          </p:cNvSpPr>
          <p:nvPr>
            <p:ph type="title"/>
          </p:nvPr>
        </p:nvSpPr>
        <p:spPr>
          <a:xfrm>
            <a:off x="457200" y="274638"/>
            <a:ext cx="7829576" cy="868362"/>
          </a:xfrm>
        </p:spPr>
        <p:txBody>
          <a:bodyPr>
            <a:noAutofit/>
          </a:bodyPr>
          <a:lstStyle/>
          <a:p>
            <a:pPr eaLnBrk="1" fontAlgn="auto" hangingPunct="1">
              <a:spcAft>
                <a:spcPts val="0"/>
              </a:spcAft>
              <a:defRPr/>
            </a:pPr>
            <a:r>
              <a:rPr lang="ru-RU" sz="3600" dirty="0">
                <a:solidFill>
                  <a:schemeClr val="tx2">
                    <a:lumMod val="75000"/>
                  </a:schemeClr>
                </a:solidFill>
              </a:rPr>
              <a:t>Для создания шаблона использовались источники:</a:t>
            </a:r>
          </a:p>
        </p:txBody>
      </p:sp>
      <p:sp>
        <p:nvSpPr>
          <p:cNvPr id="25602" name="Содержимое 2">
            <a:extLst>
              <a:ext uri="{FF2B5EF4-FFF2-40B4-BE49-F238E27FC236}">
                <a16:creationId xmlns:a16="http://schemas.microsoft.com/office/drawing/2014/main" id="{6E77792A-3253-96AC-3BCF-8AE368AA3145}"/>
              </a:ext>
            </a:extLst>
          </p:cNvPr>
          <p:cNvSpPr>
            <a:spLocks noGrp="1"/>
          </p:cNvSpPr>
          <p:nvPr>
            <p:ph idx="1"/>
          </p:nvPr>
        </p:nvSpPr>
        <p:spPr>
          <a:xfrm>
            <a:off x="1214438" y="1428750"/>
            <a:ext cx="7472362" cy="4697413"/>
          </a:xfrm>
        </p:spPr>
        <p:txBody>
          <a:bodyPr/>
          <a:lstStyle/>
          <a:p>
            <a:pPr eaLnBrk="1" hangingPunct="1">
              <a:spcBef>
                <a:spcPts val="600"/>
              </a:spcBef>
              <a:spcAft>
                <a:spcPts val="1200"/>
              </a:spcAft>
              <a:buFontTx/>
              <a:buNone/>
            </a:pPr>
            <a:r>
              <a:rPr lang="en-US" altLang="en-US" sz="2000" u="sng">
                <a:hlinkClick r:id="rId2"/>
              </a:rPr>
              <a:t>http://www.myjulia.ru/data/cache/2009/07/17/152778_2266-0x600.jpg</a:t>
            </a:r>
            <a:endParaRPr lang="ru-RU" altLang="en-US" sz="2000" u="sng"/>
          </a:p>
          <a:p>
            <a:pPr eaLnBrk="1" hangingPunct="1">
              <a:spcBef>
                <a:spcPts val="600"/>
              </a:spcBef>
              <a:spcAft>
                <a:spcPts val="1200"/>
              </a:spcAft>
              <a:buFontTx/>
              <a:buNone/>
            </a:pPr>
            <a:r>
              <a:rPr lang="en-US" altLang="en-US" sz="2000" u="sng">
                <a:hlinkClick r:id="rId3"/>
              </a:rPr>
              <a:t>http://files.botevcheta.webnode.com/200000016-45175461c2/1stationery15-med.jpg</a:t>
            </a:r>
            <a:endParaRPr lang="ru-RU" altLang="en-US" sz="2000"/>
          </a:p>
          <a:p>
            <a:pPr eaLnBrk="1" hangingPunct="1">
              <a:spcBef>
                <a:spcPts val="600"/>
              </a:spcBef>
              <a:spcAft>
                <a:spcPts val="1200"/>
              </a:spcAft>
              <a:buFontTx/>
              <a:buNone/>
            </a:pPr>
            <a:r>
              <a:rPr lang="en-US" altLang="en-US" sz="2000" u="sng">
                <a:hlinkClick r:id="rId4"/>
              </a:rPr>
              <a:t>http://www.mathknowledge.com/images/custom/LOGO.GIF</a:t>
            </a:r>
            <a:endParaRPr lang="ru-RU" altLang="en-US" sz="2000" u="sng"/>
          </a:p>
          <a:p>
            <a:pPr eaLnBrk="1" hangingPunct="1">
              <a:spcBef>
                <a:spcPts val="600"/>
              </a:spcBef>
              <a:spcAft>
                <a:spcPts val="1200"/>
              </a:spcAft>
              <a:buFontTx/>
              <a:buNone/>
            </a:pPr>
            <a:r>
              <a:rPr lang="en-US" altLang="en-US" sz="2000" u="sng">
                <a:hlinkClick r:id="rId5"/>
              </a:rPr>
              <a:t>http://www.ccboe.net/Teachers/Durham_Sharon/images/918F9422010B4BB0B160956D6B9D4E34.JPG</a:t>
            </a:r>
            <a:endParaRPr lang="ru-RU" altLang="en-US" sz="2000"/>
          </a:p>
          <a:p>
            <a:pPr eaLnBrk="1" hangingPunct="1">
              <a:spcBef>
                <a:spcPts val="600"/>
              </a:spcBef>
              <a:spcAft>
                <a:spcPts val="1200"/>
              </a:spcAft>
              <a:buFontTx/>
              <a:buNone/>
            </a:pPr>
            <a:r>
              <a:rPr lang="ru-RU" altLang="en-US" sz="2000" u="sng">
                <a:hlinkClick r:id="rId6"/>
              </a:rPr>
              <a:t>http://lake.k12.fl.us/cms/cwp/view.asp?A=3&amp;Q=427619</a:t>
            </a:r>
            <a:r>
              <a:rPr lang="ru-RU" altLang="en-US" sz="2000"/>
              <a:t> </a:t>
            </a:r>
            <a:r>
              <a:rPr lang="ru-RU" altLang="en-US" sz="2000" u="sng">
                <a:hlinkClick r:id="rId7"/>
              </a:rPr>
              <a:t>http://www.533school.ru/nach.htm</a:t>
            </a:r>
            <a:r>
              <a:rPr lang="ru-RU" altLang="en-US" sz="2000"/>
              <a:t> </a:t>
            </a:r>
          </a:p>
          <a:p>
            <a:pPr eaLnBrk="1" hangingPunct="1">
              <a:spcBef>
                <a:spcPts val="600"/>
              </a:spcBef>
              <a:spcAft>
                <a:spcPts val="1200"/>
              </a:spcAft>
              <a:buFontTx/>
              <a:buNone/>
            </a:pPr>
            <a:r>
              <a:rPr lang="ru-RU" altLang="en-US" sz="2000">
                <a:solidFill>
                  <a:srgbClr val="1520F7"/>
                </a:solidFill>
                <a:cs typeface="Times New Roman" panose="02020603050405020304" pitchFamily="18" charset="0"/>
              </a:rPr>
              <a:t>Автор данного шаблона: Ермолаева Ирина Алексеевна учитель информатики и математики МОУ «Павловская сош» с.Павловск Алтайский край</a:t>
            </a:r>
          </a:p>
          <a:p>
            <a:pPr eaLnBrk="1" hangingPunct="1">
              <a:spcBef>
                <a:spcPts val="600"/>
              </a:spcBef>
              <a:spcAft>
                <a:spcPts val="600"/>
              </a:spcAft>
              <a:buFontTx/>
              <a:buNone/>
            </a:pPr>
            <a:endParaRPr lang="ru-RU" altLang="en-US" sz="2000"/>
          </a:p>
          <a:p>
            <a:pPr eaLnBrk="1" hangingPunct="1">
              <a:buFontTx/>
              <a:buNone/>
            </a:pPr>
            <a:endParaRPr lang="ru-RU" altLang="en-US"/>
          </a:p>
        </p:txBody>
      </p:sp>
      <p:pic>
        <p:nvPicPr>
          <p:cNvPr id="25603" name="Рисунок 3">
            <a:extLst>
              <a:ext uri="{FF2B5EF4-FFF2-40B4-BE49-F238E27FC236}">
                <a16:creationId xmlns:a16="http://schemas.microsoft.com/office/drawing/2014/main" id="{3EAD27D0-E039-7DF1-7DB1-1C22D71CB4C5}"/>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b="33064"/>
          <a:stretch>
            <a:fillRect/>
          </a:stretch>
        </p:blipFill>
        <p:spPr bwMode="auto">
          <a:xfrm>
            <a:off x="285750" y="1428750"/>
            <a:ext cx="973138"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Рисунок 4">
            <a:extLst>
              <a:ext uri="{FF2B5EF4-FFF2-40B4-BE49-F238E27FC236}">
                <a16:creationId xmlns:a16="http://schemas.microsoft.com/office/drawing/2014/main" id="{4A4BD72B-6597-2D7E-AC56-B47A37EFEF6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17690" r="16861" b="1990"/>
          <a:stretch>
            <a:fillRect/>
          </a:stretch>
        </p:blipFill>
        <p:spPr bwMode="auto">
          <a:xfrm>
            <a:off x="500063" y="2214563"/>
            <a:ext cx="533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Рисунок 5">
            <a:extLst>
              <a:ext uri="{FF2B5EF4-FFF2-40B4-BE49-F238E27FC236}">
                <a16:creationId xmlns:a16="http://schemas.microsoft.com/office/drawing/2014/main" id="{AA1428DF-0E28-CFA6-110D-2AAFE1B02BEC}"/>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750" y="3000375"/>
            <a:ext cx="97631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Рисунок 6">
            <a:extLst>
              <a:ext uri="{FF2B5EF4-FFF2-40B4-BE49-F238E27FC236}">
                <a16:creationId xmlns:a16="http://schemas.microsoft.com/office/drawing/2014/main" id="{42DE68AA-BDA0-9194-AFC2-568224B8C077}"/>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r="36597" b="8189"/>
          <a:stretch>
            <a:fillRect/>
          </a:stretch>
        </p:blipFill>
        <p:spPr bwMode="auto">
          <a:xfrm>
            <a:off x="428625" y="3786188"/>
            <a:ext cx="785813"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Рисунок 3">
            <a:extLst>
              <a:ext uri="{FF2B5EF4-FFF2-40B4-BE49-F238E27FC236}">
                <a16:creationId xmlns:a16="http://schemas.microsoft.com/office/drawing/2014/main" id="{E277264E-17C4-284F-639F-77EB0D6E4663}"/>
              </a:ext>
            </a:extLst>
          </p:cNvPr>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7188" y="4429125"/>
            <a:ext cx="8699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38E38B84-EA00-E86E-9B97-A852118A2AB4}"/>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800">
                <a:ln>
                  <a:noFill/>
                </a:ln>
              </a:rPr>
              <a:t>Отборочный раунд</a:t>
            </a:r>
          </a:p>
        </p:txBody>
      </p:sp>
      <p:sp>
        <p:nvSpPr>
          <p:cNvPr id="62467" name="Rectangle 3">
            <a:extLst>
              <a:ext uri="{FF2B5EF4-FFF2-40B4-BE49-F238E27FC236}">
                <a16:creationId xmlns:a16="http://schemas.microsoft.com/office/drawing/2014/main" id="{356A9FBF-03F2-3393-33F4-48E7196F0DDF}"/>
              </a:ext>
            </a:extLst>
          </p:cNvPr>
          <p:cNvSpPr>
            <a:spLocks noGrp="1"/>
          </p:cNvSpPr>
          <p:nvPr>
            <p:ph type="body" idx="1"/>
          </p:nvPr>
        </p:nvSpPr>
        <p:spPr/>
        <p:txBody>
          <a:bodyPr/>
          <a:lstStyle/>
          <a:p>
            <a:pPr>
              <a:lnSpc>
                <a:spcPct val="90000"/>
              </a:lnSpc>
              <a:buFontTx/>
              <a:buNone/>
            </a:pPr>
            <a:r>
              <a:rPr lang="ru-RU" altLang="en-US" b="1">
                <a:latin typeface="Arial" panose="020B0604020202020204" pitchFamily="34" charset="0"/>
              </a:rPr>
              <a:t>1)</a:t>
            </a:r>
            <a:r>
              <a:rPr lang="ru-RU" altLang="en-US">
                <a:latin typeface="Arial" panose="020B0604020202020204" pitchFamily="34" charset="0"/>
              </a:rPr>
              <a:t> </a:t>
            </a:r>
            <a:r>
              <a:rPr lang="ru-RU" altLang="en-US" b="1">
                <a:latin typeface="Arial" panose="020B0604020202020204" pitchFamily="34" charset="0"/>
              </a:rPr>
              <a:t>Мероприятие длилось 1,75 часа. Сколько это минут?</a:t>
            </a:r>
          </a:p>
          <a:p>
            <a:pPr>
              <a:lnSpc>
                <a:spcPct val="90000"/>
              </a:lnSpc>
              <a:buFontTx/>
              <a:buNone/>
            </a:pPr>
            <a:r>
              <a:rPr lang="ru-RU" altLang="en-US">
                <a:latin typeface="Arial" panose="020B0604020202020204" pitchFamily="34" charset="0"/>
              </a:rPr>
              <a:t>                                      </a:t>
            </a:r>
            <a:r>
              <a:rPr lang="ru-RU" altLang="en-US" b="1">
                <a:solidFill>
                  <a:schemeClr val="folHlink"/>
                </a:solidFill>
                <a:latin typeface="Arial" panose="020B0604020202020204" pitchFamily="34" charset="0"/>
              </a:rPr>
              <a:t>105 минут</a:t>
            </a:r>
          </a:p>
          <a:p>
            <a:pPr>
              <a:lnSpc>
                <a:spcPct val="90000"/>
              </a:lnSpc>
              <a:buFontTx/>
              <a:buNone/>
            </a:pPr>
            <a:r>
              <a:rPr lang="ru-RU" altLang="en-US" b="1">
                <a:latin typeface="Arial" panose="020B0604020202020204" pitchFamily="34" charset="0"/>
              </a:rPr>
              <a:t>2)</a:t>
            </a:r>
            <a:r>
              <a:rPr lang="ru-RU" altLang="en-US">
                <a:latin typeface="Arial" panose="020B0604020202020204" pitchFamily="34" charset="0"/>
              </a:rPr>
              <a:t> </a:t>
            </a:r>
            <a:r>
              <a:rPr lang="ru-RU" altLang="en-US" b="1">
                <a:latin typeface="Arial" panose="020B0604020202020204" pitchFamily="34" charset="0"/>
              </a:rPr>
              <a:t>Сравните  41/61   и    411/610 </a:t>
            </a:r>
          </a:p>
          <a:p>
            <a:pPr>
              <a:lnSpc>
                <a:spcPct val="90000"/>
              </a:lnSpc>
              <a:buFontTx/>
              <a:buNone/>
            </a:pPr>
            <a:r>
              <a:rPr lang="ru-RU" altLang="en-US">
                <a:latin typeface="Arial" panose="020B0604020202020204" pitchFamily="34" charset="0"/>
              </a:rPr>
              <a:t>                  </a:t>
            </a:r>
            <a:r>
              <a:rPr lang="ru-RU" altLang="en-US" b="1">
                <a:solidFill>
                  <a:schemeClr val="folHlink"/>
                </a:solidFill>
                <a:latin typeface="Arial" panose="020B0604020202020204" pitchFamily="34" charset="0"/>
              </a:rPr>
              <a:t>41/61</a:t>
            </a:r>
            <a:r>
              <a:rPr lang="en-US" altLang="en-US" b="1">
                <a:solidFill>
                  <a:schemeClr val="folHlink"/>
                </a:solidFill>
              </a:rPr>
              <a:t>&lt;</a:t>
            </a:r>
            <a:r>
              <a:rPr lang="ru-RU" altLang="en-US" b="1">
                <a:solidFill>
                  <a:schemeClr val="folHlink"/>
                </a:solidFill>
                <a:latin typeface="Arial" panose="020B0604020202020204" pitchFamily="34" charset="0"/>
              </a:rPr>
              <a:t> 411/610, </a:t>
            </a:r>
          </a:p>
          <a:p>
            <a:pPr>
              <a:lnSpc>
                <a:spcPct val="90000"/>
              </a:lnSpc>
              <a:buFontTx/>
              <a:buNone/>
            </a:pPr>
            <a:r>
              <a:rPr lang="ru-RU" altLang="en-US" b="1">
                <a:solidFill>
                  <a:schemeClr val="folHlink"/>
                </a:solidFill>
                <a:latin typeface="Arial" panose="020B0604020202020204" pitchFamily="34" charset="0"/>
              </a:rPr>
              <a:t>                   т.к. 41/61 = 410/610 </a:t>
            </a:r>
          </a:p>
          <a:p>
            <a:pPr>
              <a:lnSpc>
                <a:spcPct val="90000"/>
              </a:lnSpc>
              <a:buFontTx/>
              <a:buNone/>
            </a:pPr>
            <a:r>
              <a:rPr lang="ru-RU" altLang="en-US" b="1">
                <a:solidFill>
                  <a:schemeClr val="folHlink"/>
                </a:solidFill>
                <a:latin typeface="Arial" panose="020B0604020202020204" pitchFamily="34" charset="0"/>
              </a:rPr>
              <a:t>          </a:t>
            </a:r>
            <a:r>
              <a:rPr lang="ru-RU" altLang="en-US" b="1">
                <a:solidFill>
                  <a:schemeClr val="tx1"/>
                </a:solidFill>
                <a:latin typeface="Arial" panose="020B0604020202020204" pitchFamily="34" charset="0"/>
              </a:rPr>
              <a:t>3) </a:t>
            </a:r>
            <a:r>
              <a:rPr lang="ru-RU" altLang="en-US" sz="3600" b="1"/>
              <a:t>Вычислите</a:t>
            </a:r>
            <a:r>
              <a:rPr lang="en-US" altLang="en-US" sz="3600" b="1"/>
              <a:t>: 13</a:t>
            </a:r>
            <a:r>
              <a:rPr lang="en-US" altLang="en-US" sz="3600" b="1" baseline="30000"/>
              <a:t>-2</a:t>
            </a:r>
            <a:endParaRPr lang="ru-RU" altLang="en-US" sz="3600" b="1" baseline="30000"/>
          </a:p>
          <a:p>
            <a:pPr>
              <a:lnSpc>
                <a:spcPct val="90000"/>
              </a:lnSpc>
              <a:buFontTx/>
              <a:buNone/>
            </a:pPr>
            <a:r>
              <a:rPr lang="ru-RU" altLang="en-US" sz="3600" b="1" baseline="30000"/>
              <a:t>                                                                       </a:t>
            </a:r>
            <a:r>
              <a:rPr lang="ru-RU" altLang="en-US" sz="4400" b="1" baseline="30000">
                <a:solidFill>
                  <a:schemeClr val="folHlink"/>
                </a:solidFill>
              </a:rPr>
              <a:t>1/169</a:t>
            </a:r>
            <a:endParaRPr lang="ru-RU" altLang="en-US" sz="4400">
              <a:solidFill>
                <a:schemeClr val="fo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24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246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246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2467">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62467">
                                            <p:txEl>
                                              <p:pRg st="5" end="5"/>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624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71318B02-3CB2-A7EB-41EC-A30FA4B7CC71}"/>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Отборочный раунд</a:t>
            </a:r>
          </a:p>
        </p:txBody>
      </p:sp>
      <p:sp>
        <p:nvSpPr>
          <p:cNvPr id="61443" name="Rectangle 3">
            <a:extLst>
              <a:ext uri="{FF2B5EF4-FFF2-40B4-BE49-F238E27FC236}">
                <a16:creationId xmlns:a16="http://schemas.microsoft.com/office/drawing/2014/main" id="{1E02C6DD-FF32-2835-46DB-0226865257B6}"/>
              </a:ext>
            </a:extLst>
          </p:cNvPr>
          <p:cNvSpPr>
            <a:spLocks noGrp="1"/>
          </p:cNvSpPr>
          <p:nvPr>
            <p:ph type="body" idx="1"/>
          </p:nvPr>
        </p:nvSpPr>
        <p:spPr/>
        <p:txBody>
          <a:bodyPr/>
          <a:lstStyle/>
          <a:p>
            <a:pPr marL="609600" indent="-609600">
              <a:lnSpc>
                <a:spcPct val="90000"/>
              </a:lnSpc>
              <a:buFontTx/>
              <a:buNone/>
            </a:pPr>
            <a:r>
              <a:rPr lang="ru-RU" altLang="en-US" sz="2800" b="1"/>
              <a:t>4)   У Буратино было три целых яблока, четыре половинки да восемь четвертинок. Сколько всего яблок было у Буратино?</a:t>
            </a:r>
          </a:p>
          <a:p>
            <a:pPr marL="609600" indent="-609600">
              <a:lnSpc>
                <a:spcPct val="90000"/>
              </a:lnSpc>
              <a:buFontTx/>
              <a:buNone/>
            </a:pPr>
            <a:r>
              <a:rPr lang="ru-RU" altLang="en-US" sz="2800"/>
              <a:t>                                              </a:t>
            </a:r>
            <a:r>
              <a:rPr lang="ru-RU" altLang="en-US" sz="2800" b="1">
                <a:solidFill>
                  <a:schemeClr val="folHlink"/>
                </a:solidFill>
              </a:rPr>
              <a:t>семь</a:t>
            </a:r>
          </a:p>
          <a:p>
            <a:pPr marL="609600" indent="-609600">
              <a:lnSpc>
                <a:spcPct val="90000"/>
              </a:lnSpc>
              <a:buFontTx/>
              <a:buNone/>
            </a:pPr>
            <a:r>
              <a:rPr lang="ru-RU" altLang="en-US" sz="2800" b="1"/>
              <a:t>5)   Несмотря на то, что Баба Яга, как любая женщина, скрывает, сколько ей лет, стало известно, что её возраст выражается наименьшим трехзначным числом, которое записывается различными цифрами. Сколько же лет Бабе Яге?</a:t>
            </a:r>
          </a:p>
          <a:p>
            <a:pPr marL="609600" indent="-609600">
              <a:lnSpc>
                <a:spcPct val="90000"/>
              </a:lnSpc>
              <a:buFontTx/>
              <a:buNone/>
            </a:pPr>
            <a:r>
              <a:rPr lang="ru-RU" altLang="en-US" sz="2800"/>
              <a:t>                                                 </a:t>
            </a:r>
            <a:r>
              <a:rPr lang="ru-RU" altLang="en-US" sz="2800" b="1">
                <a:solidFill>
                  <a:schemeClr val="folHlink"/>
                </a:solidFill>
              </a:rPr>
              <a:t>102 года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FD7DCB64-73FE-3598-BF35-40C509FF22AA}"/>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800">
                <a:ln>
                  <a:noFill/>
                </a:ln>
              </a:rPr>
              <a:t>Отборочный раунд</a:t>
            </a:r>
          </a:p>
        </p:txBody>
      </p:sp>
      <p:sp>
        <p:nvSpPr>
          <p:cNvPr id="63491" name="Rectangle 3">
            <a:extLst>
              <a:ext uri="{FF2B5EF4-FFF2-40B4-BE49-F238E27FC236}">
                <a16:creationId xmlns:a16="http://schemas.microsoft.com/office/drawing/2014/main" id="{1AB451CF-D55F-DE04-3F73-D1600270E4A2}"/>
              </a:ext>
            </a:extLst>
          </p:cNvPr>
          <p:cNvSpPr>
            <a:spLocks noGrp="1"/>
          </p:cNvSpPr>
          <p:nvPr>
            <p:ph type="body" idx="1"/>
          </p:nvPr>
        </p:nvSpPr>
        <p:spPr/>
        <p:txBody>
          <a:bodyPr/>
          <a:lstStyle/>
          <a:p>
            <a:pPr marL="609600" indent="-609600">
              <a:buFontTx/>
              <a:buNone/>
            </a:pPr>
            <a:r>
              <a:rPr lang="ru-RU" altLang="en-US" b="1"/>
              <a:t>6)  </a:t>
            </a:r>
            <a:r>
              <a:rPr lang="ru-RU" altLang="en-US"/>
              <a:t> </a:t>
            </a:r>
            <a:r>
              <a:rPr lang="ru-RU" altLang="en-US" b="1"/>
              <a:t>Двое подошли к реке. У пустынного берега стояла лодка, в которой мог поместиться только один человек, но оба переправились. Как?</a:t>
            </a:r>
            <a:r>
              <a:rPr lang="ru-RU" altLang="en-US"/>
              <a:t> </a:t>
            </a:r>
          </a:p>
          <a:p>
            <a:pPr marL="609600" indent="-609600">
              <a:buFontTx/>
              <a:buNone/>
            </a:pPr>
            <a:r>
              <a:rPr lang="ru-RU" altLang="en-US"/>
              <a:t>                      </a:t>
            </a:r>
            <a:r>
              <a:rPr lang="ru-RU" altLang="en-US" b="1">
                <a:solidFill>
                  <a:schemeClr val="folHlink"/>
                </a:solidFill>
              </a:rPr>
              <a:t>подошли к разным берегам</a:t>
            </a:r>
          </a:p>
          <a:p>
            <a:pPr marL="609600" indent="-609600">
              <a:buFontTx/>
              <a:buNone/>
            </a:pPr>
            <a:r>
              <a:rPr lang="ru-RU" altLang="en-US" b="1">
                <a:solidFill>
                  <a:schemeClr val="tx1"/>
                </a:solidFill>
              </a:rPr>
              <a:t>7)  Сколько существует цифр?</a:t>
            </a:r>
          </a:p>
          <a:p>
            <a:pPr marL="609600" indent="-609600">
              <a:buFontTx/>
              <a:buNone/>
            </a:pPr>
            <a:r>
              <a:rPr lang="ru-RU" altLang="en-US" b="1">
                <a:solidFill>
                  <a:schemeClr val="tx1"/>
                </a:solidFill>
              </a:rPr>
              <a:t>                            </a:t>
            </a:r>
            <a:r>
              <a:rPr lang="ru-RU" altLang="en-US" b="1">
                <a:solidFill>
                  <a:schemeClr val="folHlink"/>
                </a:solidFill>
              </a:rPr>
              <a:t>десять</a:t>
            </a:r>
          </a:p>
        </p:txBody>
      </p:sp>
      <p:sp>
        <p:nvSpPr>
          <p:cNvPr id="63492" name="AutoShape 4">
            <a:hlinkClick r:id="rId2" action="ppaction://hlinksldjump" highlightClick="1"/>
            <a:extLst>
              <a:ext uri="{FF2B5EF4-FFF2-40B4-BE49-F238E27FC236}">
                <a16:creationId xmlns:a16="http://schemas.microsoft.com/office/drawing/2014/main" id="{64BDEA6D-A8DF-F2FF-5940-7192F0285B03}"/>
              </a:ext>
            </a:extLst>
          </p:cNvPr>
          <p:cNvSpPr>
            <a:spLocks noChangeArrowheads="1"/>
          </p:cNvSpPr>
          <p:nvPr/>
        </p:nvSpPr>
        <p:spPr bwMode="auto">
          <a:xfrm>
            <a:off x="7596188" y="5373688"/>
            <a:ext cx="1042987"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34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CEA30A9-9E40-1CF5-6D23-AC6D211CD5C2}"/>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a:ln>
                  <a:noFill/>
                </a:ln>
              </a:rPr>
              <a:t>АЛГЕБРА</a:t>
            </a:r>
          </a:p>
        </p:txBody>
      </p:sp>
      <p:graphicFrame>
        <p:nvGraphicFramePr>
          <p:cNvPr id="32805" name="Group 37">
            <a:extLst>
              <a:ext uri="{FF2B5EF4-FFF2-40B4-BE49-F238E27FC236}">
                <a16:creationId xmlns:a16="http://schemas.microsoft.com/office/drawing/2014/main" id="{E65CC8FE-5700-8D81-EF77-030530182F25}"/>
              </a:ext>
            </a:extLst>
          </p:cNvPr>
          <p:cNvGraphicFramePr>
            <a:graphicFrameLocks noGrp="1"/>
          </p:cNvGraphicFramePr>
          <p:nvPr>
            <p:ph idx="1"/>
          </p:nvPr>
        </p:nvGraphicFramePr>
        <p:xfrm>
          <a:off x="1331913" y="1428750"/>
          <a:ext cx="7354887" cy="5011738"/>
        </p:xfrm>
        <a:graphic>
          <a:graphicData uri="http://schemas.openxmlformats.org/drawingml/2006/table">
            <a:tbl>
              <a:tblPr/>
              <a:tblGrid>
                <a:gridCol w="2713037">
                  <a:extLst>
                    <a:ext uri="{9D8B030D-6E8A-4147-A177-3AD203B41FA5}">
                      <a16:colId xmlns:a16="http://schemas.microsoft.com/office/drawing/2014/main" val="1988094518"/>
                    </a:ext>
                  </a:extLst>
                </a:gridCol>
                <a:gridCol w="1285875">
                  <a:extLst>
                    <a:ext uri="{9D8B030D-6E8A-4147-A177-3AD203B41FA5}">
                      <a16:colId xmlns:a16="http://schemas.microsoft.com/office/drawing/2014/main" val="3310562505"/>
                    </a:ext>
                  </a:extLst>
                </a:gridCol>
                <a:gridCol w="1158875">
                  <a:extLst>
                    <a:ext uri="{9D8B030D-6E8A-4147-A177-3AD203B41FA5}">
                      <a16:colId xmlns:a16="http://schemas.microsoft.com/office/drawing/2014/main" val="391638714"/>
                    </a:ext>
                  </a:extLst>
                </a:gridCol>
                <a:gridCol w="1158875">
                  <a:extLst>
                    <a:ext uri="{9D8B030D-6E8A-4147-A177-3AD203B41FA5}">
                      <a16:colId xmlns:a16="http://schemas.microsoft.com/office/drawing/2014/main" val="2741645859"/>
                    </a:ext>
                  </a:extLst>
                </a:gridCol>
                <a:gridCol w="1038225">
                  <a:extLst>
                    <a:ext uri="{9D8B030D-6E8A-4147-A177-3AD203B41FA5}">
                      <a16:colId xmlns:a16="http://schemas.microsoft.com/office/drawing/2014/main" val="599570601"/>
                    </a:ext>
                  </a:extLst>
                </a:gridCol>
              </a:tblGrid>
              <a:tr h="1104900">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altLang="en-US" sz="2800" b="1" i="1" u="none" strike="noStrike" cap="none" normalizeH="0" baseline="0">
                          <a:ln>
                            <a:noFill/>
                          </a:ln>
                          <a:solidFill>
                            <a:srgbClr val="17375E"/>
                          </a:solidFill>
                          <a:effectLst>
                            <a:outerShdw blurRad="38100" dist="38100" dir="2700000" algn="tl">
                              <a:srgbClr val="C0C0C0"/>
                            </a:outerShdw>
                          </a:effectLst>
                          <a:latin typeface="Calibri" panose="020F0502020204030204" pitchFamily="34" charset="0"/>
                        </a:rPr>
                        <a:t>Алгебраические дроби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2" action="ppaction://hlinksldjump"/>
                        </a:rPr>
                        <a:t>100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3" action="ppaction://hlinksldjump"/>
                        </a:rPr>
                        <a:t>200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4" action="ppaction://hlinksldjump"/>
                        </a:rPr>
                        <a:t>300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5" action="ppaction://hlinksldjump"/>
                        </a:rPr>
                        <a:t>400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48572918"/>
                  </a:ext>
                </a:extLst>
              </a:tr>
              <a:tr h="1217613">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altLang="en-US" sz="2800" b="1" i="1" u="none" strike="noStrike" cap="none" normalizeH="0" baseline="0">
                          <a:ln>
                            <a:noFill/>
                          </a:ln>
                          <a:solidFill>
                            <a:srgbClr val="17375E"/>
                          </a:solidFill>
                          <a:effectLst>
                            <a:outerShdw blurRad="38100" dist="38100" dir="2700000" algn="tl">
                              <a:srgbClr val="C0C0C0"/>
                            </a:outerShdw>
                          </a:effectLst>
                          <a:latin typeface="Calibri" panose="020F0502020204030204" pitchFamily="34" charset="0"/>
                        </a:rPr>
                        <a:t>Арифметический квадратный корень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6" action="ppaction://hlinksldjump"/>
                        </a:rPr>
                        <a:t>100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7" action="ppaction://hlinksldjump"/>
                        </a:rPr>
                        <a:t>200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8" action="ppaction://hlinksldjump"/>
                        </a:rPr>
                        <a:t>300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9" action="ppaction://hlinksldjump"/>
                        </a:rPr>
                        <a:t>400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26879003"/>
                  </a:ext>
                </a:extLst>
              </a:tr>
              <a:tr h="1243013">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altLang="en-US" sz="4000" b="1" i="1" u="none" strike="noStrike" cap="none" normalizeH="0" baseline="0">
                          <a:ln>
                            <a:noFill/>
                          </a:ln>
                          <a:solidFill>
                            <a:srgbClr val="17375E"/>
                          </a:solidFill>
                          <a:effectLst>
                            <a:outerShdw blurRad="38100" dist="38100" dir="2700000" algn="tl">
                              <a:srgbClr val="C0C0C0"/>
                            </a:outerShdw>
                          </a:effectLst>
                          <a:latin typeface="Calibri" panose="020F0502020204030204" pitchFamily="34" charset="0"/>
                        </a:rPr>
                        <a:t>Уравнения</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ru-RU" altLang="en-US" sz="4000" b="1" i="1" u="none" strike="noStrike" cap="none" normalizeH="0" baseline="0">
                        <a:ln>
                          <a:noFill/>
                        </a:ln>
                        <a:solidFill>
                          <a:srgbClr val="17375E"/>
                        </a:solidFill>
                        <a:effectLst>
                          <a:outerShdw blurRad="38100" dist="38100" dir="2700000" algn="tl">
                            <a:srgbClr val="C0C0C0"/>
                          </a:outerShdw>
                        </a:effectLst>
                        <a:latin typeface="Calibri" panose="020F050202020403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0" action="ppaction://hlinksldjump"/>
                        </a:rPr>
                        <a:t>100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1" action="ppaction://hlinksldjump"/>
                        </a:rPr>
                        <a:t>200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2" action="ppaction://hlinksldjump"/>
                        </a:rPr>
                        <a:t>300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6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3" action="ppaction://hlinksldjump"/>
                        </a:rPr>
                        <a:t>400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42236022"/>
                  </a:ext>
                </a:extLst>
              </a:tr>
              <a:tr h="1103313">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altLang="en-US" sz="4000" b="1" i="1" u="none" strike="noStrike" cap="none" normalizeH="0" baseline="0">
                          <a:ln>
                            <a:noFill/>
                          </a:ln>
                          <a:solidFill>
                            <a:srgbClr val="17375E"/>
                          </a:solidFill>
                          <a:effectLst>
                            <a:outerShdw blurRad="38100" dist="38100" dir="2700000" algn="tl">
                              <a:srgbClr val="C0C0C0"/>
                            </a:outerShdw>
                          </a:effectLst>
                          <a:latin typeface="Calibri" panose="020F0502020204030204" pitchFamily="34" charset="0"/>
                        </a:rPr>
                        <a:t>Функции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4" action="ppaction://hlinksldjump"/>
                        </a:rPr>
                        <a:t>100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5" action="ppaction://hlinksldjump"/>
                        </a:rPr>
                        <a:t>200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6" action="ppaction://hlinksldjump"/>
                        </a:rPr>
                        <a:t>300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sz="2800">
                          <a:solidFill>
                            <a:srgbClr val="17375E"/>
                          </a:solidFill>
                          <a:latin typeface="Calibri" panose="020F0502020204030204" pitchFamily="34" charset="0"/>
                        </a:defRPr>
                      </a:lvl1pPr>
                      <a:lvl2pPr eaLnBrk="0" hangingPunct="0">
                        <a:spcBef>
                          <a:spcPct val="20000"/>
                        </a:spcBef>
                        <a:defRPr sz="2400">
                          <a:solidFill>
                            <a:srgbClr val="17375E"/>
                          </a:solidFill>
                          <a:latin typeface="Calibri" panose="020F0502020204030204" pitchFamily="34" charset="0"/>
                        </a:defRPr>
                      </a:lvl2pPr>
                      <a:lvl3pPr eaLnBrk="0" hangingPunct="0">
                        <a:spcBef>
                          <a:spcPct val="20000"/>
                        </a:spcBef>
                        <a:buFont typeface="Arial" panose="020B0604020202020204" pitchFamily="34" charset="0"/>
                        <a:defRPr sz="2000">
                          <a:solidFill>
                            <a:srgbClr val="17375E"/>
                          </a:solidFill>
                          <a:latin typeface="Calibri" panose="020F0502020204030204" pitchFamily="34" charset="0"/>
                        </a:defRPr>
                      </a:lvl3pPr>
                      <a:lvl4pPr eaLnBrk="0" hangingPunct="0">
                        <a:spcBef>
                          <a:spcPct val="20000"/>
                        </a:spcBef>
                        <a:buFont typeface="Arial" panose="020B0604020202020204" pitchFamily="34" charset="0"/>
                        <a:defRPr>
                          <a:solidFill>
                            <a:srgbClr val="17375E"/>
                          </a:solidFill>
                          <a:latin typeface="Calibri" panose="020F0502020204030204" pitchFamily="34" charset="0"/>
                        </a:defRPr>
                      </a:lvl4pPr>
                      <a:lvl5pPr eaLnBrk="0" hangingPunct="0">
                        <a:spcBef>
                          <a:spcPct val="20000"/>
                        </a:spcBef>
                        <a:buFont typeface="Arial" panose="020B0604020202020204" pitchFamily="34" charset="0"/>
                        <a:defRPr>
                          <a:solidFill>
                            <a:srgbClr val="17375E"/>
                          </a:solidFill>
                          <a:latin typeface="Calibri" panose="020F0502020204030204" pitchFamily="34" charset="0"/>
                        </a:defRPr>
                      </a:lvl5pPr>
                      <a:lvl6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6pPr>
                      <a:lvl7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7pPr>
                      <a:lvl8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8pPr>
                      <a:lvl9pPr eaLnBrk="0" fontAlgn="base" hangingPunct="0">
                        <a:spcBef>
                          <a:spcPct val="20000"/>
                        </a:spcBef>
                        <a:spcAft>
                          <a:spcPct val="0"/>
                        </a:spcAft>
                        <a:buFont typeface="Arial" panose="020B0604020202020204" pitchFamily="34" charset="0"/>
                        <a:defRPr>
                          <a:solidFill>
                            <a:srgbClr val="17375E"/>
                          </a:solidFill>
                          <a:latin typeface="Calibri" panose="020F0502020204030204" pitchFamily="34"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ru-RU" altLang="en-US" sz="1400" b="1" i="0" u="none" strike="noStrike" cap="none" normalizeH="0" baseline="0">
                        <a:ln>
                          <a:noFill/>
                        </a:ln>
                        <a:solidFill>
                          <a:schemeClr val="folHlink"/>
                        </a:solidFill>
                        <a:effectLst/>
                        <a:latin typeface="Calibri" panose="020F0502020204030204" pitchFamily="34"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ru-RU" altLang="en-US" sz="3600" b="1" i="0" u="none" strike="noStrike" cap="none" normalizeH="0" baseline="0">
                          <a:ln>
                            <a:noFill/>
                          </a:ln>
                          <a:solidFill>
                            <a:schemeClr val="folHlink"/>
                          </a:solidFill>
                          <a:effectLst/>
                          <a:latin typeface="Calibri" panose="020F0502020204030204" pitchFamily="34" charset="0"/>
                          <a:hlinkClick r:id="rId17" action="ppaction://hlinksldjump"/>
                        </a:rPr>
                        <a:t>400</a:t>
                      </a:r>
                      <a:endParaRPr kumimoji="0" lang="ru-RU" altLang="en-US" sz="3600" b="1" i="0" u="none" strike="noStrike" cap="none" normalizeH="0" baseline="0">
                        <a:ln>
                          <a:noFill/>
                        </a:ln>
                        <a:solidFill>
                          <a:schemeClr val="folHlink"/>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35921280"/>
                  </a:ext>
                </a:extLst>
              </a:tr>
            </a:tbl>
          </a:graphicData>
        </a:graphic>
      </p:graphicFrame>
      <p:sp>
        <p:nvSpPr>
          <p:cNvPr id="32806" name="AutoShape 38">
            <a:hlinkClick r:id="rId18" action="ppaction://hlinksldjump" highlightClick="1"/>
            <a:extLst>
              <a:ext uri="{FF2B5EF4-FFF2-40B4-BE49-F238E27FC236}">
                <a16:creationId xmlns:a16="http://schemas.microsoft.com/office/drawing/2014/main" id="{711E88FE-3B99-2EF8-237F-9A09B4CCE914}"/>
              </a:ext>
            </a:extLst>
          </p:cNvPr>
          <p:cNvSpPr>
            <a:spLocks noChangeArrowheads="1"/>
          </p:cNvSpPr>
          <p:nvPr/>
        </p:nvSpPr>
        <p:spPr bwMode="auto">
          <a:xfrm>
            <a:off x="8604250" y="6092825"/>
            <a:ext cx="539750" cy="539750"/>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AA59BF7-794D-A9D5-5371-063D5937976F}"/>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4000" b="0" i="1">
                <a:ln>
                  <a:noFill/>
                </a:ln>
                <a:effectLst>
                  <a:outerShdw blurRad="38100" dist="38100" dir="2700000" algn="tl">
                    <a:srgbClr val="C0C0C0"/>
                  </a:outerShdw>
                </a:effectLst>
              </a:rPr>
              <a:t>Алгебраические дроби)</a:t>
            </a:r>
          </a:p>
        </p:txBody>
      </p:sp>
      <p:sp>
        <p:nvSpPr>
          <p:cNvPr id="36867" name="Rectangle 3">
            <a:extLst>
              <a:ext uri="{FF2B5EF4-FFF2-40B4-BE49-F238E27FC236}">
                <a16:creationId xmlns:a16="http://schemas.microsoft.com/office/drawing/2014/main" id="{AD04DB9B-F06B-0DA7-16F8-7ED279223621}"/>
              </a:ext>
            </a:extLst>
          </p:cNvPr>
          <p:cNvSpPr>
            <a:spLocks noGrp="1"/>
          </p:cNvSpPr>
          <p:nvPr>
            <p:ph type="body" idx="1"/>
          </p:nvPr>
        </p:nvSpPr>
        <p:spPr/>
        <p:txBody>
          <a:bodyPr/>
          <a:lstStyle/>
          <a:p>
            <a:pPr>
              <a:buFontTx/>
              <a:buNone/>
            </a:pPr>
            <a:r>
              <a:rPr lang="ru-RU" altLang="en-US" sz="4800" b="1">
                <a:solidFill>
                  <a:schemeClr val="folHlink"/>
                </a:solidFill>
                <a:effectLst>
                  <a:outerShdw blurRad="38100" dist="38100" dir="2700000" algn="tl">
                    <a:srgbClr val="C0C0C0"/>
                  </a:outerShdw>
                </a:effectLst>
              </a:rPr>
              <a:t>100</a:t>
            </a:r>
          </a:p>
          <a:p>
            <a:pPr>
              <a:buFontTx/>
              <a:buNone/>
            </a:pPr>
            <a:r>
              <a:rPr lang="ru-RU" altLang="en-US" sz="4800" b="1">
                <a:solidFill>
                  <a:schemeClr val="folHlink"/>
                </a:solidFill>
                <a:effectLst>
                  <a:outerShdw blurRad="38100" dist="38100" dir="2700000" algn="tl">
                    <a:srgbClr val="C0C0C0"/>
                  </a:outerShdw>
                </a:effectLst>
              </a:rPr>
              <a:t>  </a:t>
            </a:r>
            <a:r>
              <a:rPr lang="ru-RU" altLang="en-US" b="1">
                <a:effectLst>
                  <a:outerShdw blurRad="38100" dist="38100" dir="2700000" algn="tl">
                    <a:srgbClr val="C0C0C0"/>
                  </a:outerShdw>
                </a:effectLst>
              </a:rPr>
              <a:t>Найдите допустимые значения переменной в выражении</a:t>
            </a:r>
          </a:p>
          <a:p>
            <a:pPr>
              <a:buFontTx/>
              <a:buNone/>
            </a:pPr>
            <a:r>
              <a:rPr lang="ru-RU" altLang="en-US"/>
              <a:t> </a:t>
            </a:r>
          </a:p>
          <a:p>
            <a:pPr>
              <a:buFontTx/>
              <a:buNone/>
            </a:pPr>
            <a:endParaRPr lang="ru-RU" altLang="en-US"/>
          </a:p>
          <a:p>
            <a:pPr>
              <a:buFontTx/>
              <a:buNone/>
            </a:pPr>
            <a:r>
              <a:rPr lang="ru-RU" altLang="en-US" b="1">
                <a:effectLst>
                  <a:outerShdw blurRad="38100" dist="38100" dir="2700000" algn="tl">
                    <a:srgbClr val="C0C0C0"/>
                  </a:outerShdw>
                </a:effectLst>
              </a:rPr>
              <a:t>                                         </a:t>
            </a:r>
            <a:r>
              <a:rPr lang="ru-RU" altLang="en-US" b="1">
                <a:solidFill>
                  <a:schemeClr val="hlink"/>
                </a:solidFill>
                <a:effectLst>
                  <a:outerShdw blurRad="38100" dist="38100" dir="2700000" algn="tl">
                    <a:srgbClr val="C0C0C0"/>
                  </a:outerShdw>
                </a:effectLst>
              </a:rPr>
              <a:t>х ≠ 0,85</a:t>
            </a:r>
          </a:p>
          <a:p>
            <a:pPr>
              <a:buFontTx/>
              <a:buNone/>
            </a:pPr>
            <a:endParaRPr lang="ru-RU" altLang="en-US"/>
          </a:p>
        </p:txBody>
      </p:sp>
      <p:graphicFrame>
        <p:nvGraphicFramePr>
          <p:cNvPr id="36868" name="Object 4">
            <a:extLst>
              <a:ext uri="{FF2B5EF4-FFF2-40B4-BE49-F238E27FC236}">
                <a16:creationId xmlns:a16="http://schemas.microsoft.com/office/drawing/2014/main" id="{CB96C0D1-4CCE-1A6B-186C-8C5979CE8AB3}"/>
              </a:ext>
            </a:extLst>
          </p:cNvPr>
          <p:cNvGraphicFramePr>
            <a:graphicFrameLocks noGrp="1" noChangeAspect="1"/>
          </p:cNvGraphicFramePr>
          <p:nvPr>
            <p:ph sz="half" idx="4294967295"/>
          </p:nvPr>
        </p:nvGraphicFramePr>
        <p:xfrm>
          <a:off x="5867400" y="3213100"/>
          <a:ext cx="1512888" cy="1295400"/>
        </p:xfrm>
        <a:graphic>
          <a:graphicData uri="http://schemas.openxmlformats.org/presentationml/2006/ole">
            <mc:AlternateContent xmlns:mc="http://schemas.openxmlformats.org/markup-compatibility/2006">
              <mc:Choice xmlns:v="urn:schemas-microsoft-com:vml" Requires="v">
                <p:oleObj spid="_x0000_s1025" name="Формула" r:id="rId3" imgW="533169" imgH="418918" progId="Equation.3">
                  <p:embed/>
                </p:oleObj>
              </mc:Choice>
              <mc:Fallback>
                <p:oleObj name="Формула" r:id="rId3" imgW="533169" imgH="418918" progId="Equation.3">
                  <p:embed/>
                  <p:pic>
                    <p:nvPicPr>
                      <p:cNvPr id="36868" name="Object 4">
                        <a:extLst>
                          <a:ext uri="{FF2B5EF4-FFF2-40B4-BE49-F238E27FC236}">
                            <a16:creationId xmlns:a16="http://schemas.microsoft.com/office/drawing/2014/main" id="{CB96C0D1-4CCE-1A6B-186C-8C5979CE8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3213100"/>
                        <a:ext cx="1512888" cy="1295400"/>
                      </a:xfrm>
                      <a:prstGeom prst="rect">
                        <a:avLst/>
                      </a:prstGeom>
                    </p:spPr>
                  </p:pic>
                </p:oleObj>
              </mc:Fallback>
            </mc:AlternateContent>
          </a:graphicData>
        </a:graphic>
      </p:graphicFrame>
      <p:sp>
        <p:nvSpPr>
          <p:cNvPr id="36870" name="AutoShape 6">
            <a:hlinkClick r:id="rId5" action="ppaction://hlinksldjump" highlightClick="1"/>
            <a:extLst>
              <a:ext uri="{FF2B5EF4-FFF2-40B4-BE49-F238E27FC236}">
                <a16:creationId xmlns:a16="http://schemas.microsoft.com/office/drawing/2014/main" id="{472E67A3-346B-BECF-9A14-482A9D79C33A}"/>
              </a:ext>
            </a:extLst>
          </p:cNvPr>
          <p:cNvSpPr>
            <a:spLocks noChangeArrowheads="1"/>
          </p:cNvSpPr>
          <p:nvPr/>
        </p:nvSpPr>
        <p:spPr bwMode="auto">
          <a:xfrm>
            <a:off x="7596188" y="5445125"/>
            <a:ext cx="1042987" cy="1042988"/>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86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D2A654DD-95AF-1802-10E6-FE3326F404F1}"/>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ru-RU" altLang="en-US" sz="4000">
                <a:ln>
                  <a:noFill/>
                </a:ln>
              </a:rPr>
              <a:t>АЛГЕБРА </a:t>
            </a:r>
            <a:r>
              <a:rPr lang="ru-RU" altLang="en-US" sz="4800" b="0" i="1">
                <a:ln>
                  <a:noFill/>
                </a:ln>
                <a:effectLst>
                  <a:outerShdw blurRad="38100" dist="38100" dir="2700000" algn="tl">
                    <a:srgbClr val="C0C0C0"/>
                  </a:outerShdw>
                </a:effectLst>
              </a:rPr>
              <a:t>(</a:t>
            </a:r>
            <a:r>
              <a:rPr lang="ru-RU" altLang="en-US" sz="4000" b="0" i="1">
                <a:ln>
                  <a:noFill/>
                </a:ln>
                <a:effectLst>
                  <a:outerShdw blurRad="38100" dist="38100" dir="2700000" algn="tl">
                    <a:srgbClr val="C0C0C0"/>
                  </a:outerShdw>
                </a:effectLst>
              </a:rPr>
              <a:t>Алгебраические дроби)</a:t>
            </a:r>
          </a:p>
        </p:txBody>
      </p:sp>
      <p:sp>
        <p:nvSpPr>
          <p:cNvPr id="37891" name="Rectangle 3">
            <a:extLst>
              <a:ext uri="{FF2B5EF4-FFF2-40B4-BE49-F238E27FC236}">
                <a16:creationId xmlns:a16="http://schemas.microsoft.com/office/drawing/2014/main" id="{FB8C8FDD-1D89-893B-528F-71326C64A9AE}"/>
              </a:ext>
            </a:extLst>
          </p:cNvPr>
          <p:cNvSpPr>
            <a:spLocks noGrp="1"/>
          </p:cNvSpPr>
          <p:nvPr>
            <p:ph type="body" idx="1"/>
          </p:nvPr>
        </p:nvSpPr>
        <p:spPr/>
        <p:txBody>
          <a:bodyPr/>
          <a:lstStyle/>
          <a:p>
            <a:pPr>
              <a:buFontTx/>
              <a:buNone/>
            </a:pPr>
            <a:endParaRPr lang="ru-RU" altLang="en-US" sz="4800" b="1">
              <a:solidFill>
                <a:schemeClr val="folHlink"/>
              </a:solidFill>
              <a:effectLst>
                <a:outerShdw blurRad="38100" dist="38100" dir="2700000" algn="tl">
                  <a:srgbClr val="C0C0C0"/>
                </a:outerShdw>
              </a:effectLst>
            </a:endParaRPr>
          </a:p>
          <a:p>
            <a:pPr>
              <a:buFontTx/>
              <a:buNone/>
            </a:pPr>
            <a:r>
              <a:rPr lang="ru-RU" altLang="en-US" b="1">
                <a:effectLst>
                  <a:outerShdw blurRad="38100" dist="38100" dir="2700000" algn="tl">
                    <a:srgbClr val="C0C0C0"/>
                  </a:outerShdw>
                </a:effectLst>
              </a:rPr>
              <a:t>       Сократить дробь</a:t>
            </a:r>
            <a:r>
              <a:rPr lang="ru-RU" altLang="en-US"/>
              <a:t> </a:t>
            </a:r>
            <a:endParaRPr lang="ru-RU" altLang="en-US" sz="4800" b="1">
              <a:solidFill>
                <a:schemeClr val="folHlink"/>
              </a:solidFill>
              <a:effectLst>
                <a:outerShdw blurRad="38100" dist="38100" dir="2700000" algn="tl">
                  <a:srgbClr val="C0C0C0"/>
                </a:outerShdw>
              </a:effectLst>
            </a:endParaRPr>
          </a:p>
          <a:p>
            <a:pPr>
              <a:buFontTx/>
              <a:buNone/>
            </a:pPr>
            <a:endParaRPr lang="ru-RU" altLang="en-US" sz="4800" b="1">
              <a:solidFill>
                <a:schemeClr val="folHlink"/>
              </a:solidFill>
              <a:effectLst>
                <a:outerShdw blurRad="38100" dist="38100" dir="2700000" algn="tl">
                  <a:srgbClr val="C0C0C0"/>
                </a:outerShdw>
              </a:effectLst>
            </a:endParaRPr>
          </a:p>
          <a:p>
            <a:pPr>
              <a:buFontTx/>
              <a:buNone/>
            </a:pPr>
            <a:endParaRPr lang="ru-RU" altLang="en-US" sz="4800" b="1">
              <a:solidFill>
                <a:schemeClr val="folHlink"/>
              </a:solidFill>
              <a:effectLst>
                <a:outerShdw blurRad="38100" dist="38100" dir="2700000" algn="tl">
                  <a:srgbClr val="C0C0C0"/>
                </a:outerShdw>
              </a:effectLst>
            </a:endParaRPr>
          </a:p>
          <a:p>
            <a:pPr>
              <a:buFontTx/>
              <a:buNone/>
            </a:pPr>
            <a:r>
              <a:rPr lang="ru-RU" altLang="en-US" sz="4800" b="1">
                <a:solidFill>
                  <a:schemeClr val="folHlink"/>
                </a:solidFill>
                <a:effectLst>
                  <a:outerShdw blurRad="38100" dist="38100" dir="2700000" algn="tl">
                    <a:srgbClr val="C0C0C0"/>
                  </a:outerShdw>
                </a:effectLst>
              </a:rPr>
              <a:t>                                      </a:t>
            </a:r>
            <a:r>
              <a:rPr lang="ru-RU" altLang="en-US" sz="4800" b="1">
                <a:effectLst>
                  <a:outerShdw blurRad="38100" dist="38100" dir="2700000" algn="tl">
                    <a:srgbClr val="C0C0C0"/>
                  </a:outerShdw>
                </a:effectLst>
              </a:rPr>
              <a:t>-</a:t>
            </a:r>
            <a:r>
              <a:rPr lang="ru-RU" altLang="en-US" sz="4800" b="1">
                <a:solidFill>
                  <a:schemeClr val="folHlink"/>
                </a:solidFill>
                <a:effectLst>
                  <a:outerShdw blurRad="38100" dist="38100" dir="2700000" algn="tl">
                    <a:srgbClr val="C0C0C0"/>
                  </a:outerShdw>
                </a:effectLst>
              </a:rPr>
              <a:t>                                </a:t>
            </a:r>
          </a:p>
          <a:p>
            <a:pPr>
              <a:buFontTx/>
              <a:buNone/>
            </a:pPr>
            <a:endParaRPr lang="ru-RU" altLang="en-US"/>
          </a:p>
        </p:txBody>
      </p:sp>
      <p:graphicFrame>
        <p:nvGraphicFramePr>
          <p:cNvPr id="37892" name="Object 4">
            <a:extLst>
              <a:ext uri="{FF2B5EF4-FFF2-40B4-BE49-F238E27FC236}">
                <a16:creationId xmlns:a16="http://schemas.microsoft.com/office/drawing/2014/main" id="{76179C41-686A-3C85-D96B-ACD0E0AE5F7C}"/>
              </a:ext>
            </a:extLst>
          </p:cNvPr>
          <p:cNvGraphicFramePr>
            <a:graphicFrameLocks noGrp="1" noChangeAspect="1"/>
          </p:cNvGraphicFramePr>
          <p:nvPr>
            <p:ph sz="half" idx="4294967295"/>
          </p:nvPr>
        </p:nvGraphicFramePr>
        <p:xfrm>
          <a:off x="3563938" y="2997200"/>
          <a:ext cx="2376487" cy="1223963"/>
        </p:xfrm>
        <a:graphic>
          <a:graphicData uri="http://schemas.openxmlformats.org/presentationml/2006/ole">
            <mc:AlternateContent xmlns:mc="http://schemas.openxmlformats.org/markup-compatibility/2006">
              <mc:Choice xmlns:v="urn:schemas-microsoft-com:vml" Requires="v">
                <p:oleObj spid="_x0000_s2049" name="Формула" r:id="rId3" imgW="596900" imgH="419100" progId="Equation.3">
                  <p:embed/>
                </p:oleObj>
              </mc:Choice>
              <mc:Fallback>
                <p:oleObj name="Формула" r:id="rId3" imgW="596900" imgH="419100" progId="Equation.3">
                  <p:embed/>
                  <p:pic>
                    <p:nvPicPr>
                      <p:cNvPr id="37892" name="Object 4">
                        <a:extLst>
                          <a:ext uri="{FF2B5EF4-FFF2-40B4-BE49-F238E27FC236}">
                            <a16:creationId xmlns:a16="http://schemas.microsoft.com/office/drawing/2014/main" id="{76179C41-686A-3C85-D96B-ACD0E0AE5F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2997200"/>
                        <a:ext cx="2376487" cy="1223963"/>
                      </a:xfrm>
                      <a:prstGeom prst="rect">
                        <a:avLst/>
                      </a:prstGeom>
                    </p:spPr>
                  </p:pic>
                </p:oleObj>
              </mc:Fallback>
            </mc:AlternateContent>
          </a:graphicData>
        </a:graphic>
      </p:graphicFrame>
      <p:graphicFrame>
        <p:nvGraphicFramePr>
          <p:cNvPr id="37894" name="Object 6">
            <a:extLst>
              <a:ext uri="{FF2B5EF4-FFF2-40B4-BE49-F238E27FC236}">
                <a16:creationId xmlns:a16="http://schemas.microsoft.com/office/drawing/2014/main" id="{14BFFA7A-2482-EEA1-4221-BB86C0B2B630}"/>
              </a:ext>
            </a:extLst>
          </p:cNvPr>
          <p:cNvGraphicFramePr>
            <a:graphicFrameLocks noGrp="1" noChangeAspect="1"/>
          </p:cNvGraphicFramePr>
          <p:nvPr>
            <p:ph sz="half" idx="4294967295"/>
          </p:nvPr>
        </p:nvGraphicFramePr>
        <p:xfrm>
          <a:off x="6156325" y="4652963"/>
          <a:ext cx="1008063" cy="863600"/>
        </p:xfrm>
        <a:graphic>
          <a:graphicData uri="http://schemas.openxmlformats.org/presentationml/2006/ole">
            <mc:AlternateContent xmlns:mc="http://schemas.openxmlformats.org/markup-compatibility/2006">
              <mc:Choice xmlns:v="urn:schemas-microsoft-com:vml" Requires="v">
                <p:oleObj spid="_x0000_s2050" name="Формула" r:id="rId5" imgW="368140" imgH="393529" progId="Equation.3">
                  <p:embed/>
                </p:oleObj>
              </mc:Choice>
              <mc:Fallback>
                <p:oleObj name="Формула" r:id="rId5" imgW="368140" imgH="393529" progId="Equation.3">
                  <p:embed/>
                  <p:pic>
                    <p:nvPicPr>
                      <p:cNvPr id="37894" name="Object 6">
                        <a:extLst>
                          <a:ext uri="{FF2B5EF4-FFF2-40B4-BE49-F238E27FC236}">
                            <a16:creationId xmlns:a16="http://schemas.microsoft.com/office/drawing/2014/main" id="{14BFFA7A-2482-EEA1-4221-BB86C0B2B6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4652963"/>
                        <a:ext cx="1008063" cy="863600"/>
                      </a:xfrm>
                      <a:prstGeom prst="rect">
                        <a:avLst/>
                      </a:prstGeom>
                    </p:spPr>
                  </p:pic>
                </p:oleObj>
              </mc:Fallback>
            </mc:AlternateContent>
          </a:graphicData>
        </a:graphic>
      </p:graphicFrame>
      <p:grpSp>
        <p:nvGrpSpPr>
          <p:cNvPr id="37896" name="Group 8">
            <a:extLst>
              <a:ext uri="{FF2B5EF4-FFF2-40B4-BE49-F238E27FC236}">
                <a16:creationId xmlns:a16="http://schemas.microsoft.com/office/drawing/2014/main" id="{7B202206-56AF-06F0-5B5B-A4F335A762DF}"/>
              </a:ext>
            </a:extLst>
          </p:cNvPr>
          <p:cNvGrpSpPr>
            <a:grpSpLocks noChangeAspect="1"/>
          </p:cNvGrpSpPr>
          <p:nvPr/>
        </p:nvGrpSpPr>
        <p:grpSpPr bwMode="auto">
          <a:xfrm>
            <a:off x="1403350" y="2205038"/>
            <a:ext cx="6659563" cy="2808287"/>
            <a:chOff x="2362" y="-898"/>
            <a:chExt cx="6803" cy="3950"/>
          </a:xfrm>
        </p:grpSpPr>
        <p:sp>
          <p:nvSpPr>
            <p:cNvPr id="37897" name="AutoShape 9">
              <a:extLst>
                <a:ext uri="{FF2B5EF4-FFF2-40B4-BE49-F238E27FC236}">
                  <a16:creationId xmlns:a16="http://schemas.microsoft.com/office/drawing/2014/main" id="{761B6C1C-1EF4-E4F7-A308-A146E7A20B2F}"/>
                </a:ext>
              </a:extLst>
            </p:cNvPr>
            <p:cNvSpPr>
              <a:spLocks noChangeAspect="1" noChangeArrowheads="1"/>
            </p:cNvSpPr>
            <p:nvPr/>
          </p:nvSpPr>
          <p:spPr bwMode="auto">
            <a:xfrm>
              <a:off x="2362" y="-898"/>
              <a:ext cx="6803" cy="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TextBox 7">
              <a:extLst>
                <a:ext uri="{FF2B5EF4-FFF2-40B4-BE49-F238E27FC236}">
                  <a16:creationId xmlns:a16="http://schemas.microsoft.com/office/drawing/2014/main" id="{D3F23CCF-2083-2AC4-646E-F2094471E9F4}"/>
                </a:ext>
              </a:extLst>
            </p:cNvPr>
            <p:cNvSpPr txBox="1">
              <a:spLocks noChangeArrowheads="1"/>
            </p:cNvSpPr>
            <p:nvPr/>
          </p:nvSpPr>
          <p:spPr bwMode="auto">
            <a:xfrm>
              <a:off x="2606" y="-898"/>
              <a:ext cx="6559" cy="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ru-RU" altLang="en-US" sz="8000" b="1">
                  <a:solidFill>
                    <a:srgbClr val="A70101"/>
                  </a:solidFill>
                  <a:effectLst>
                    <a:outerShdw blurRad="38100" dist="38100" dir="2700000" algn="tl">
                      <a:srgbClr val="C0C0C0"/>
                    </a:outerShdw>
                  </a:effectLst>
                  <a:latin typeface="Mistral" panose="03090702030407020403" pitchFamily="66" charset="0"/>
                </a:rPr>
                <a:t>ВОПРОС –</a:t>
              </a:r>
            </a:p>
            <a:p>
              <a:r>
                <a:rPr lang="ru-RU" altLang="en-US" sz="8000" b="1">
                  <a:solidFill>
                    <a:srgbClr val="A70101"/>
                  </a:solidFill>
                  <a:effectLst>
                    <a:outerShdw blurRad="38100" dist="38100" dir="2700000" algn="tl">
                      <a:srgbClr val="C0C0C0"/>
                    </a:outerShdw>
                  </a:effectLst>
                  <a:latin typeface="Mistral" panose="03090702030407020403" pitchFamily="66" charset="0"/>
                </a:rPr>
                <a:t>   АУКЦИОН </a:t>
              </a:r>
              <a:endParaRPr lang="ru-RU" altLang="en-US"/>
            </a:p>
          </p:txBody>
        </p:sp>
      </p:grpSp>
      <p:sp>
        <p:nvSpPr>
          <p:cNvPr id="37899" name="AutoShape 11">
            <a:hlinkClick r:id="rId7" action="ppaction://hlinksldjump" highlightClick="1"/>
            <a:extLst>
              <a:ext uri="{FF2B5EF4-FFF2-40B4-BE49-F238E27FC236}">
                <a16:creationId xmlns:a16="http://schemas.microsoft.com/office/drawing/2014/main" id="{85932AAA-6142-31F4-DE79-F233C767083C}"/>
              </a:ext>
            </a:extLst>
          </p:cNvPr>
          <p:cNvSpPr>
            <a:spLocks noChangeArrowheads="1"/>
          </p:cNvSpPr>
          <p:nvPr/>
        </p:nvSpPr>
        <p:spPr bwMode="auto">
          <a:xfrm>
            <a:off x="7524750" y="5373688"/>
            <a:ext cx="1042988" cy="1042987"/>
          </a:xfrm>
          <a:prstGeom prst="actionButtonReturn">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37896"/>
                                        </p:tgtEl>
                                      </p:cBhvr>
                                    </p:animEffect>
                                    <p:set>
                                      <p:cBhvr>
                                        <p:cTn id="7" dur="1" fill="hold">
                                          <p:stCondLst>
                                            <p:cond delay="1999"/>
                                          </p:stCondLst>
                                        </p:cTn>
                                        <p:tgtEl>
                                          <p:spTgt spid="37896"/>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0"/>
                                          </p:stCondLst>
                                        </p:cTn>
                                        <p:tgtEl>
                                          <p:spTgt spid="37892"/>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37891">
                                            <p:txEl>
                                              <p:pRg st="4" end="4"/>
                                            </p:txEl>
                                          </p:spTgt>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378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Презентация МАТЕМ">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МАТЕМ</Template>
  <TotalTime>740</TotalTime>
  <Words>642</Words>
  <Application>Microsoft Office PowerPoint</Application>
  <PresentationFormat>Экран (4:3)</PresentationFormat>
  <Paragraphs>246</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Презентация МАТЕМ</vt:lpstr>
      <vt:lpstr>Презентация PowerPoint</vt:lpstr>
      <vt:lpstr>Презентация PowerPoint</vt:lpstr>
      <vt:lpstr>Содержание</vt:lpstr>
      <vt:lpstr>Отборочный раунд</vt:lpstr>
      <vt:lpstr>Отборочный раунд</vt:lpstr>
      <vt:lpstr>Отборочный раунд</vt:lpstr>
      <vt:lpstr>АЛГЕБРА</vt:lpstr>
      <vt:lpstr>АЛГЕБРА (Алгебраические дроби)</vt:lpstr>
      <vt:lpstr>АЛГЕБРА (Алгебраические дроби)</vt:lpstr>
      <vt:lpstr>АЛГЕБРА (Алгебраические дроби)</vt:lpstr>
      <vt:lpstr>АЛГЕБРА (Алгебраические дроби)</vt:lpstr>
      <vt:lpstr>АЛГЕБРА (Арифметический квадратный корень)</vt:lpstr>
      <vt:lpstr>АЛГЕБРА (Арифметический квадратный корень)</vt:lpstr>
      <vt:lpstr>АЛГЕБРА (Арифметический квадратный корень)</vt:lpstr>
      <vt:lpstr>АЛГЕБРА (Арифметический квадратный корень)</vt:lpstr>
      <vt:lpstr>АЛГЕБРА (Уравнения)</vt:lpstr>
      <vt:lpstr>АЛГЕБРА (Уравнения)</vt:lpstr>
      <vt:lpstr>АЛГЕБРА (Уравнения)</vt:lpstr>
      <vt:lpstr>АЛГЕБРА (Уравнения)</vt:lpstr>
      <vt:lpstr>АЛГЕБРА (Функции)</vt:lpstr>
      <vt:lpstr>АЛГЕБРА (Функции)</vt:lpstr>
      <vt:lpstr>АЛГЕБРА (Функции)</vt:lpstr>
      <vt:lpstr>АЛГЕБРА (Функции)</vt:lpstr>
      <vt:lpstr>Презентация PowerPoint</vt:lpstr>
      <vt:lpstr>Темы финального раунда</vt:lpstr>
      <vt:lpstr>Финальный раунд</vt:lpstr>
      <vt:lpstr>Финальный раунд</vt:lpstr>
      <vt:lpstr>Финальный раунд</vt:lpstr>
      <vt:lpstr>Финальный раунд</vt:lpstr>
      <vt:lpstr>Финальный раунд</vt:lpstr>
      <vt:lpstr>Финальный раунд</vt:lpstr>
      <vt:lpstr>Презентация PowerPoint</vt:lpstr>
      <vt:lpstr>Использованные ресурсы</vt:lpstr>
      <vt:lpstr>Для создания шаблона использовались источники:</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nikitakorsunov010@gmail.com</cp:lastModifiedBy>
  <cp:revision>67</cp:revision>
  <dcterms:created xsi:type="dcterms:W3CDTF">2011-07-11T17:23:27Z</dcterms:created>
  <dcterms:modified xsi:type="dcterms:W3CDTF">2023-01-01T11:27:24Z</dcterms:modified>
</cp:coreProperties>
</file>