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0" r:id="rId3"/>
    <p:sldId id="262" r:id="rId4"/>
    <p:sldId id="257" r:id="rId5"/>
    <p:sldId id="275" r:id="rId6"/>
    <p:sldId id="267" r:id="rId7"/>
    <p:sldId id="278" r:id="rId8"/>
    <p:sldId id="279" r:id="rId9"/>
    <p:sldId id="271" r:id="rId10"/>
    <p:sldId id="270" r:id="rId11"/>
    <p:sldId id="277" r:id="rId12"/>
    <p:sldId id="266" r:id="rId13"/>
    <p:sldId id="285" r:id="rId14"/>
    <p:sldId id="273" r:id="rId15"/>
    <p:sldId id="269" r:id="rId16"/>
    <p:sldId id="286" r:id="rId17"/>
    <p:sldId id="281" r:id="rId18"/>
    <p:sldId id="282" r:id="rId19"/>
    <p:sldId id="283" r:id="rId20"/>
    <p:sldId id="284" r:id="rId21"/>
    <p:sldId id="274" r:id="rId22"/>
    <p:sldId id="276" r:id="rId23"/>
    <p:sldId id="26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69"/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126E59-66AF-44A1-88B1-47C9A6A5DE4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DB26E3-0470-4B2F-AF13-73B552AC535D}">
      <dgm:prSet phldrT="[Текст]"/>
      <dgm:spPr/>
      <dgm:t>
        <a:bodyPr/>
        <a:lstStyle/>
        <a:p>
          <a:r>
            <a:rPr lang="ru-RU" dirty="0" smtClean="0"/>
            <a:t>Войны </a:t>
          </a:r>
          <a:endParaRPr lang="ru-RU" dirty="0"/>
        </a:p>
      </dgm:t>
    </dgm:pt>
    <dgm:pt modelId="{9C2E918E-9CA7-459F-A3B3-A6E25E4DF72A}" type="parTrans" cxnId="{054CEB7C-92B1-4C45-B42B-A6BB05335D0A}">
      <dgm:prSet/>
      <dgm:spPr/>
      <dgm:t>
        <a:bodyPr/>
        <a:lstStyle/>
        <a:p>
          <a:endParaRPr lang="ru-RU"/>
        </a:p>
      </dgm:t>
    </dgm:pt>
    <dgm:pt modelId="{82B9A90E-385B-492B-8CAD-AD5AEDBCF99D}" type="sibTrans" cxnId="{054CEB7C-92B1-4C45-B42B-A6BB05335D0A}">
      <dgm:prSet/>
      <dgm:spPr/>
      <dgm:t>
        <a:bodyPr/>
        <a:lstStyle/>
        <a:p>
          <a:endParaRPr lang="ru-RU"/>
        </a:p>
      </dgm:t>
    </dgm:pt>
    <dgm:pt modelId="{92556A56-0FA3-40FE-8635-638B6661CE18}">
      <dgm:prSet phldrT="[Текст]"/>
      <dgm:spPr/>
      <dgm:t>
        <a:bodyPr/>
        <a:lstStyle/>
        <a:p>
          <a:r>
            <a:rPr lang="ru-RU" dirty="0" smtClean="0"/>
            <a:t>Строительство гробницы и Великой Китайской стены</a:t>
          </a:r>
          <a:endParaRPr lang="ru-RU" dirty="0"/>
        </a:p>
      </dgm:t>
    </dgm:pt>
    <dgm:pt modelId="{621CD843-E1CA-4DBA-BF95-D3F09F29B2AC}" type="parTrans" cxnId="{F27F9C64-FF06-4116-BC84-0B6AFFA89932}">
      <dgm:prSet/>
      <dgm:spPr/>
      <dgm:t>
        <a:bodyPr/>
        <a:lstStyle/>
        <a:p>
          <a:endParaRPr lang="ru-RU"/>
        </a:p>
      </dgm:t>
    </dgm:pt>
    <dgm:pt modelId="{4C0D4FB9-9A02-4B6F-86A0-2A583D7233BB}" type="sibTrans" cxnId="{F27F9C64-FF06-4116-BC84-0B6AFFA89932}">
      <dgm:prSet/>
      <dgm:spPr/>
      <dgm:t>
        <a:bodyPr/>
        <a:lstStyle/>
        <a:p>
          <a:endParaRPr lang="ru-RU"/>
        </a:p>
      </dgm:t>
    </dgm:pt>
    <dgm:pt modelId="{6C92A6AC-BC8C-4A76-9D9F-1FB0DA47A1B9}">
      <dgm:prSet phldrT="[Текст]"/>
      <dgm:spPr/>
      <dgm:t>
        <a:bodyPr/>
        <a:lstStyle/>
        <a:p>
          <a:r>
            <a:rPr lang="ru-RU" dirty="0" smtClean="0"/>
            <a:t>Жестокость по отношению к подданным</a:t>
          </a:r>
          <a:endParaRPr lang="ru-RU" dirty="0"/>
        </a:p>
      </dgm:t>
    </dgm:pt>
    <dgm:pt modelId="{7FF866EE-51D5-4FF7-A5AE-AD3FA2478321}" type="parTrans" cxnId="{22CF3439-142C-4951-8F1A-E7C7F4876579}">
      <dgm:prSet/>
      <dgm:spPr/>
      <dgm:t>
        <a:bodyPr/>
        <a:lstStyle/>
        <a:p>
          <a:endParaRPr lang="ru-RU"/>
        </a:p>
      </dgm:t>
    </dgm:pt>
    <dgm:pt modelId="{39544482-F2DA-4137-A2E7-45D298DAE924}" type="sibTrans" cxnId="{22CF3439-142C-4951-8F1A-E7C7F4876579}">
      <dgm:prSet/>
      <dgm:spPr/>
      <dgm:t>
        <a:bodyPr/>
        <a:lstStyle/>
        <a:p>
          <a:endParaRPr lang="ru-RU"/>
        </a:p>
      </dgm:t>
    </dgm:pt>
    <dgm:pt modelId="{4918DE17-ED27-4C1B-BE12-4E8895562A32}" type="pres">
      <dgm:prSet presAssocID="{94126E59-66AF-44A1-88B1-47C9A6A5DE4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B50687-830A-455A-ACD9-0AE7549595B8}" type="pres">
      <dgm:prSet presAssocID="{F0DB26E3-0470-4B2F-AF13-73B552AC535D}" presName="comp" presStyleCnt="0"/>
      <dgm:spPr/>
    </dgm:pt>
    <dgm:pt modelId="{C7362D80-0857-4096-86DA-584507700C70}" type="pres">
      <dgm:prSet presAssocID="{F0DB26E3-0470-4B2F-AF13-73B552AC535D}" presName="box" presStyleLbl="node1" presStyleIdx="0" presStyleCnt="3"/>
      <dgm:spPr/>
      <dgm:t>
        <a:bodyPr/>
        <a:lstStyle/>
        <a:p>
          <a:endParaRPr lang="ru-RU"/>
        </a:p>
      </dgm:t>
    </dgm:pt>
    <dgm:pt modelId="{CB8B19F3-4F5E-4881-BC58-EE95085AEE83}" type="pres">
      <dgm:prSet presAssocID="{F0DB26E3-0470-4B2F-AF13-73B552AC535D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9D26E3D-F484-4CD4-87D0-008469D2B9C7}" type="pres">
      <dgm:prSet presAssocID="{F0DB26E3-0470-4B2F-AF13-73B552AC535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CBA60F-BFCB-463B-BCEE-DE960B364488}" type="pres">
      <dgm:prSet presAssocID="{82B9A90E-385B-492B-8CAD-AD5AEDBCF99D}" presName="spacer" presStyleCnt="0"/>
      <dgm:spPr/>
    </dgm:pt>
    <dgm:pt modelId="{0BB946A1-7E01-47E6-BBB2-5D983F6E43B5}" type="pres">
      <dgm:prSet presAssocID="{92556A56-0FA3-40FE-8635-638B6661CE18}" presName="comp" presStyleCnt="0"/>
      <dgm:spPr/>
    </dgm:pt>
    <dgm:pt modelId="{E4F2E3F9-A257-4F93-8DFC-79F19D9F53DF}" type="pres">
      <dgm:prSet presAssocID="{92556A56-0FA3-40FE-8635-638B6661CE18}" presName="box" presStyleLbl="node1" presStyleIdx="1" presStyleCnt="3"/>
      <dgm:spPr/>
      <dgm:t>
        <a:bodyPr/>
        <a:lstStyle/>
        <a:p>
          <a:endParaRPr lang="ru-RU"/>
        </a:p>
      </dgm:t>
    </dgm:pt>
    <dgm:pt modelId="{927AFBF5-C3AF-4F7F-AB21-180941DB09CB}" type="pres">
      <dgm:prSet presAssocID="{92556A56-0FA3-40FE-8635-638B6661CE18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920FA9C-E08D-44EA-81CA-9598A3ED1078}" type="pres">
      <dgm:prSet presAssocID="{92556A56-0FA3-40FE-8635-638B6661CE1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A03AEC-D614-41B9-8854-D2C33138B63E}" type="pres">
      <dgm:prSet presAssocID="{4C0D4FB9-9A02-4B6F-86A0-2A583D7233BB}" presName="spacer" presStyleCnt="0"/>
      <dgm:spPr/>
    </dgm:pt>
    <dgm:pt modelId="{623DF7BC-11D3-4227-8B68-A3FD3A2E719C}" type="pres">
      <dgm:prSet presAssocID="{6C92A6AC-BC8C-4A76-9D9F-1FB0DA47A1B9}" presName="comp" presStyleCnt="0"/>
      <dgm:spPr/>
    </dgm:pt>
    <dgm:pt modelId="{1B9A4410-B13E-4A3E-9CF5-53B25C59B5D1}" type="pres">
      <dgm:prSet presAssocID="{6C92A6AC-BC8C-4A76-9D9F-1FB0DA47A1B9}" presName="box" presStyleLbl="node1" presStyleIdx="2" presStyleCnt="3"/>
      <dgm:spPr/>
      <dgm:t>
        <a:bodyPr/>
        <a:lstStyle/>
        <a:p>
          <a:endParaRPr lang="ru-RU"/>
        </a:p>
      </dgm:t>
    </dgm:pt>
    <dgm:pt modelId="{B65275B0-FD30-48DD-9FB7-84EC476608D1}" type="pres">
      <dgm:prSet presAssocID="{6C92A6AC-BC8C-4A76-9D9F-1FB0DA47A1B9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0D1095E-406A-444A-A147-172284691025}" type="pres">
      <dgm:prSet presAssocID="{6C92A6AC-BC8C-4A76-9D9F-1FB0DA47A1B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4CEB7C-92B1-4C45-B42B-A6BB05335D0A}" srcId="{94126E59-66AF-44A1-88B1-47C9A6A5DE46}" destId="{F0DB26E3-0470-4B2F-AF13-73B552AC535D}" srcOrd="0" destOrd="0" parTransId="{9C2E918E-9CA7-459F-A3B3-A6E25E4DF72A}" sibTransId="{82B9A90E-385B-492B-8CAD-AD5AEDBCF99D}"/>
    <dgm:cxn modelId="{0B1E1CCC-A2AD-4705-B7A3-F24ADFB30204}" type="presOf" srcId="{92556A56-0FA3-40FE-8635-638B6661CE18}" destId="{E4F2E3F9-A257-4F93-8DFC-79F19D9F53DF}" srcOrd="0" destOrd="0" presId="urn:microsoft.com/office/officeart/2005/8/layout/vList4"/>
    <dgm:cxn modelId="{319668E8-E4BF-4A5F-9537-D6521157DF89}" type="presOf" srcId="{6C92A6AC-BC8C-4A76-9D9F-1FB0DA47A1B9}" destId="{A0D1095E-406A-444A-A147-172284691025}" srcOrd="1" destOrd="0" presId="urn:microsoft.com/office/officeart/2005/8/layout/vList4"/>
    <dgm:cxn modelId="{269804F7-8251-4221-BFFC-441421CAFC77}" type="presOf" srcId="{94126E59-66AF-44A1-88B1-47C9A6A5DE46}" destId="{4918DE17-ED27-4C1B-BE12-4E8895562A32}" srcOrd="0" destOrd="0" presId="urn:microsoft.com/office/officeart/2005/8/layout/vList4"/>
    <dgm:cxn modelId="{FCE694D7-2D1B-4B45-A324-BC5F4574D880}" type="presOf" srcId="{F0DB26E3-0470-4B2F-AF13-73B552AC535D}" destId="{B9D26E3D-F484-4CD4-87D0-008469D2B9C7}" srcOrd="1" destOrd="0" presId="urn:microsoft.com/office/officeart/2005/8/layout/vList4"/>
    <dgm:cxn modelId="{45F9D4DE-4542-470D-8BBF-CBF451598BCD}" type="presOf" srcId="{92556A56-0FA3-40FE-8635-638B6661CE18}" destId="{2920FA9C-E08D-44EA-81CA-9598A3ED1078}" srcOrd="1" destOrd="0" presId="urn:microsoft.com/office/officeart/2005/8/layout/vList4"/>
    <dgm:cxn modelId="{2DB89378-B656-434F-97D6-A279F37AD1FD}" type="presOf" srcId="{F0DB26E3-0470-4B2F-AF13-73B552AC535D}" destId="{C7362D80-0857-4096-86DA-584507700C70}" srcOrd="0" destOrd="0" presId="urn:microsoft.com/office/officeart/2005/8/layout/vList4"/>
    <dgm:cxn modelId="{22CF3439-142C-4951-8F1A-E7C7F4876579}" srcId="{94126E59-66AF-44A1-88B1-47C9A6A5DE46}" destId="{6C92A6AC-BC8C-4A76-9D9F-1FB0DA47A1B9}" srcOrd="2" destOrd="0" parTransId="{7FF866EE-51D5-4FF7-A5AE-AD3FA2478321}" sibTransId="{39544482-F2DA-4137-A2E7-45D298DAE924}"/>
    <dgm:cxn modelId="{F27F9C64-FF06-4116-BC84-0B6AFFA89932}" srcId="{94126E59-66AF-44A1-88B1-47C9A6A5DE46}" destId="{92556A56-0FA3-40FE-8635-638B6661CE18}" srcOrd="1" destOrd="0" parTransId="{621CD843-E1CA-4DBA-BF95-D3F09F29B2AC}" sibTransId="{4C0D4FB9-9A02-4B6F-86A0-2A583D7233BB}"/>
    <dgm:cxn modelId="{F8E34055-0D58-4E4D-AED4-465837DB4E88}" type="presOf" srcId="{6C92A6AC-BC8C-4A76-9D9F-1FB0DA47A1B9}" destId="{1B9A4410-B13E-4A3E-9CF5-53B25C59B5D1}" srcOrd="0" destOrd="0" presId="urn:microsoft.com/office/officeart/2005/8/layout/vList4"/>
    <dgm:cxn modelId="{CD84D2ED-5819-489B-A0CD-0A8B393861C7}" type="presParOf" srcId="{4918DE17-ED27-4C1B-BE12-4E8895562A32}" destId="{4AB50687-830A-455A-ACD9-0AE7549595B8}" srcOrd="0" destOrd="0" presId="urn:microsoft.com/office/officeart/2005/8/layout/vList4"/>
    <dgm:cxn modelId="{60B55542-3711-4C7C-B1EB-0CCA787247CF}" type="presParOf" srcId="{4AB50687-830A-455A-ACD9-0AE7549595B8}" destId="{C7362D80-0857-4096-86DA-584507700C70}" srcOrd="0" destOrd="0" presId="urn:microsoft.com/office/officeart/2005/8/layout/vList4"/>
    <dgm:cxn modelId="{8F933FC1-662B-4D02-9A4A-AE29DD9CF80F}" type="presParOf" srcId="{4AB50687-830A-455A-ACD9-0AE7549595B8}" destId="{CB8B19F3-4F5E-4881-BC58-EE95085AEE83}" srcOrd="1" destOrd="0" presId="urn:microsoft.com/office/officeart/2005/8/layout/vList4"/>
    <dgm:cxn modelId="{0F6AA910-76B7-46EB-A276-95B97C29F6FE}" type="presParOf" srcId="{4AB50687-830A-455A-ACD9-0AE7549595B8}" destId="{B9D26E3D-F484-4CD4-87D0-008469D2B9C7}" srcOrd="2" destOrd="0" presId="urn:microsoft.com/office/officeart/2005/8/layout/vList4"/>
    <dgm:cxn modelId="{F68A2969-2910-4B3F-B620-F7688AD7E96E}" type="presParOf" srcId="{4918DE17-ED27-4C1B-BE12-4E8895562A32}" destId="{89CBA60F-BFCB-463B-BCEE-DE960B364488}" srcOrd="1" destOrd="0" presId="urn:microsoft.com/office/officeart/2005/8/layout/vList4"/>
    <dgm:cxn modelId="{9D49C377-6898-45D9-ABC7-F950BDDC9CEB}" type="presParOf" srcId="{4918DE17-ED27-4C1B-BE12-4E8895562A32}" destId="{0BB946A1-7E01-47E6-BBB2-5D983F6E43B5}" srcOrd="2" destOrd="0" presId="urn:microsoft.com/office/officeart/2005/8/layout/vList4"/>
    <dgm:cxn modelId="{3FDFE638-A348-4AAE-BC5D-9F01EF61A7E7}" type="presParOf" srcId="{0BB946A1-7E01-47E6-BBB2-5D983F6E43B5}" destId="{E4F2E3F9-A257-4F93-8DFC-79F19D9F53DF}" srcOrd="0" destOrd="0" presId="urn:microsoft.com/office/officeart/2005/8/layout/vList4"/>
    <dgm:cxn modelId="{A1D707B7-CAFA-47B3-A6FA-532C2E8D1A27}" type="presParOf" srcId="{0BB946A1-7E01-47E6-BBB2-5D983F6E43B5}" destId="{927AFBF5-C3AF-4F7F-AB21-180941DB09CB}" srcOrd="1" destOrd="0" presId="urn:microsoft.com/office/officeart/2005/8/layout/vList4"/>
    <dgm:cxn modelId="{1F44D010-EF23-4246-A2B8-29E2495F8372}" type="presParOf" srcId="{0BB946A1-7E01-47E6-BBB2-5D983F6E43B5}" destId="{2920FA9C-E08D-44EA-81CA-9598A3ED1078}" srcOrd="2" destOrd="0" presId="urn:microsoft.com/office/officeart/2005/8/layout/vList4"/>
    <dgm:cxn modelId="{A786D5C9-5410-4AD4-9389-114E258116ED}" type="presParOf" srcId="{4918DE17-ED27-4C1B-BE12-4E8895562A32}" destId="{C0A03AEC-D614-41B9-8854-D2C33138B63E}" srcOrd="3" destOrd="0" presId="urn:microsoft.com/office/officeart/2005/8/layout/vList4"/>
    <dgm:cxn modelId="{4EC105C8-5490-4B06-89E1-2EF02DA0C998}" type="presParOf" srcId="{4918DE17-ED27-4C1B-BE12-4E8895562A32}" destId="{623DF7BC-11D3-4227-8B68-A3FD3A2E719C}" srcOrd="4" destOrd="0" presId="urn:microsoft.com/office/officeart/2005/8/layout/vList4"/>
    <dgm:cxn modelId="{866B238C-0835-4C90-80DD-16818041D56C}" type="presParOf" srcId="{623DF7BC-11D3-4227-8B68-A3FD3A2E719C}" destId="{1B9A4410-B13E-4A3E-9CF5-53B25C59B5D1}" srcOrd="0" destOrd="0" presId="urn:microsoft.com/office/officeart/2005/8/layout/vList4"/>
    <dgm:cxn modelId="{B2823460-036C-4CC6-8896-558B51297191}" type="presParOf" srcId="{623DF7BC-11D3-4227-8B68-A3FD3A2E719C}" destId="{B65275B0-FD30-48DD-9FB7-84EC476608D1}" srcOrd="1" destOrd="0" presId="urn:microsoft.com/office/officeart/2005/8/layout/vList4"/>
    <dgm:cxn modelId="{05E6151D-529D-4C89-BD99-E74083A5DEC2}" type="presParOf" srcId="{623DF7BC-11D3-4227-8B68-A3FD3A2E719C}" destId="{A0D1095E-406A-444A-A147-17228469102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362D80-0857-4096-86DA-584507700C70}">
      <dsp:nvSpPr>
        <dsp:cNvPr id="0" name=""/>
        <dsp:cNvSpPr/>
      </dsp:nvSpPr>
      <dsp:spPr>
        <a:xfrm>
          <a:off x="0" y="0"/>
          <a:ext cx="8229600" cy="16296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Войны </a:t>
          </a:r>
          <a:endParaRPr lang="ru-RU" sz="4200" kern="1200" dirty="0"/>
        </a:p>
      </dsp:txBody>
      <dsp:txXfrm>
        <a:off x="1808887" y="0"/>
        <a:ext cx="6420712" cy="1629679"/>
      </dsp:txXfrm>
    </dsp:sp>
    <dsp:sp modelId="{CB8B19F3-4F5E-4881-BC58-EE95085AEE83}">
      <dsp:nvSpPr>
        <dsp:cNvPr id="0" name=""/>
        <dsp:cNvSpPr/>
      </dsp:nvSpPr>
      <dsp:spPr>
        <a:xfrm>
          <a:off x="162967" y="162967"/>
          <a:ext cx="1645920" cy="130374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2E3F9-A257-4F93-8DFC-79F19D9F53DF}">
      <dsp:nvSpPr>
        <dsp:cNvPr id="0" name=""/>
        <dsp:cNvSpPr/>
      </dsp:nvSpPr>
      <dsp:spPr>
        <a:xfrm>
          <a:off x="0" y="1792647"/>
          <a:ext cx="8229600" cy="16296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Строительство гробницы и Великой Китайской стены</a:t>
          </a:r>
          <a:endParaRPr lang="ru-RU" sz="4200" kern="1200" dirty="0"/>
        </a:p>
      </dsp:txBody>
      <dsp:txXfrm>
        <a:off x="1808887" y="1792647"/>
        <a:ext cx="6420712" cy="1629679"/>
      </dsp:txXfrm>
    </dsp:sp>
    <dsp:sp modelId="{927AFBF5-C3AF-4F7F-AB21-180941DB09CB}">
      <dsp:nvSpPr>
        <dsp:cNvPr id="0" name=""/>
        <dsp:cNvSpPr/>
      </dsp:nvSpPr>
      <dsp:spPr>
        <a:xfrm>
          <a:off x="162967" y="1955615"/>
          <a:ext cx="1645920" cy="130374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9A4410-B13E-4A3E-9CF5-53B25C59B5D1}">
      <dsp:nvSpPr>
        <dsp:cNvPr id="0" name=""/>
        <dsp:cNvSpPr/>
      </dsp:nvSpPr>
      <dsp:spPr>
        <a:xfrm>
          <a:off x="0" y="3585294"/>
          <a:ext cx="8229600" cy="16296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Жестокость по отношению к подданным</a:t>
          </a:r>
          <a:endParaRPr lang="ru-RU" sz="4200" kern="1200" dirty="0"/>
        </a:p>
      </dsp:txBody>
      <dsp:txXfrm>
        <a:off x="1808887" y="3585294"/>
        <a:ext cx="6420712" cy="1629679"/>
      </dsp:txXfrm>
    </dsp:sp>
    <dsp:sp modelId="{B65275B0-FD30-48DD-9FB7-84EC476608D1}">
      <dsp:nvSpPr>
        <dsp:cNvPr id="0" name=""/>
        <dsp:cNvSpPr/>
      </dsp:nvSpPr>
      <dsp:spPr>
        <a:xfrm>
          <a:off x="162967" y="3748262"/>
          <a:ext cx="1645920" cy="130374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7ECC10-209C-4A8E-8B70-767ABA33856B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2AC9125-AC5F-433D-8939-DE3CF035E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43B56-0E46-4801-B4A8-9658DCBBD39E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C88B-980D-4B76-9D89-907C9D154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8A6C1-5D19-4E8F-A26C-D918386C062B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DE10E-3416-4888-A62B-F56E7EBD7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01A2-7DE3-4B9C-8CAF-CF589852BFDF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9298E-B794-4418-A5F8-551A912B8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F84B6-E1C2-4406-9AEA-0A1812141968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B8F25-E5EB-4733-A7C2-F35AEEAFD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166D6-D136-4A0D-874C-BBB49E2790F4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58F19-A348-4B47-8080-379DD5BFC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6FA02-4B21-45F8-A15A-FC54197F9B1E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3376-C409-45DB-A1F8-51BB4AF02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ED0D2-6711-4D28-8518-CC6D7C73C0F0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8C33D-2225-41F2-AEBE-0D3D6B89E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C5D19-413A-476E-B6E0-31D857B807CD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412C5-B96C-4EBB-A854-D10D96DD3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64FF7-F3CD-40D9-AD03-AE4E14A662E4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E5886-6FB2-4503-9216-D795146C6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7205D-F428-4A8D-9380-3746617E253A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D6556-C2A2-4F8C-B45A-D4DCAD310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4D64B-46AC-4FB4-A819-1D91134C788C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3E40-227E-4391-996A-C72AAB894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40C484-D662-4CA7-9DE9-AEC15051D98C}" type="datetimeFigureOut">
              <a:rPr lang="ru-RU"/>
              <a:pPr>
                <a:defRPr/>
              </a:pPr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704C2-C9D4-40F5-814E-DE2261474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23850" y="260350"/>
            <a:ext cx="7772400" cy="1470025"/>
          </a:xfrm>
        </p:spPr>
        <p:txBody>
          <a:bodyPr/>
          <a:lstStyle/>
          <a:p>
            <a:pPr eaLnBrk="1" hangingPunct="1"/>
            <a:r>
              <a:rPr lang="ru-RU" sz="7200" b="1" smtClean="0"/>
              <a:t>Первый властелин единого Китая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428750" y="4357688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Урок истории, 5 класс</a:t>
            </a:r>
          </a:p>
        </p:txBody>
      </p:sp>
      <p:pic>
        <p:nvPicPr>
          <p:cNvPr id="205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068638"/>
            <a:ext cx="662463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492375"/>
            <a:ext cx="24384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Завоевательные войны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79550"/>
            <a:ext cx="4071937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714875" y="1428750"/>
            <a:ext cx="4071938" cy="5072063"/>
          </a:xfrm>
          <a:prstGeom prst="roundRect">
            <a:avLst/>
          </a:prstGeom>
          <a:solidFill>
            <a:srgbClr val="FFDB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Определите            по карте направления походов китайской армии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468313" y="1773238"/>
            <a:ext cx="3249612" cy="4492625"/>
          </a:xfrm>
        </p:spPr>
        <p:txBody>
          <a:bodyPr/>
          <a:lstStyle/>
          <a:p>
            <a:pPr eaLnBrk="1" hangingPunct="1"/>
            <a:r>
              <a:rPr lang="ru-RU" smtClean="0"/>
              <a:t>НА ЮГ</a:t>
            </a:r>
          </a:p>
          <a:p>
            <a:pPr eaLnBrk="1" hangingPunct="1"/>
            <a:r>
              <a:rPr lang="ru-RU" smtClean="0"/>
              <a:t>КАКИЕ РЕСУРСЫ 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8313" y="404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Завоевательные войны( с. 104-105)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56100" y="1844675"/>
            <a:ext cx="38163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НА СЕВЕР</a:t>
            </a:r>
          </a:p>
          <a:p>
            <a:r>
              <a:rPr lang="ru-RU" sz="2400"/>
              <a:t>КТО ТАКИЕ ГУННЫ?</a:t>
            </a:r>
          </a:p>
          <a:p>
            <a:r>
              <a:rPr lang="ru-RU" sz="2400"/>
              <a:t>ЧЕМ ОНИ ЗАНИМАЛИСЬ?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124075" y="1341438"/>
            <a:ext cx="647700" cy="574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867400" y="1268413"/>
            <a:ext cx="649288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57188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Возведение Великой Китайской стены</a:t>
            </a:r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285860"/>
            <a:ext cx="7715304" cy="5251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3_sten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836712"/>
            <a:ext cx="8229599" cy="528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6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Возмущение народа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Гробница Цинь Шихуана 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285875"/>
            <a:ext cx="6429375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642910" y="5572140"/>
            <a:ext cx="8229600" cy="971543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clear"/>
        </p:spPr>
        <p:txBody>
          <a:bodyPr>
            <a:normAutofit fontScale="550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>
                <a:latin typeface="+mn-lt"/>
                <a:cs typeface="+mn-cs"/>
              </a:rPr>
              <a:t>Гробницу охраняют 8000 тысяч терракотовых воинов. Почему-то у них в руках нет оружия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3_grobnic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1500" y="188640"/>
            <a:ext cx="9165499" cy="5937523"/>
          </a:xfrm>
        </p:spPr>
      </p:pic>
    </p:spTree>
    <p:extLst>
      <p:ext uri="{BB962C8B-B14F-4D97-AF65-F5344CB8AC3E}">
        <p14:creationId xmlns:p14="http://schemas.microsoft.com/office/powerpoint/2010/main" val="413741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476250"/>
            <a:ext cx="9088437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8599488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5" y="642938"/>
            <a:ext cx="4257675" cy="54832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210 г. до н.э. </a:t>
            </a:r>
            <a:r>
              <a:rPr lang="ru-RU" dirty="0" err="1" smtClean="0"/>
              <a:t>Шихуанди</a:t>
            </a:r>
            <a:r>
              <a:rPr lang="ru-RU" dirty="0" smtClean="0"/>
              <a:t> умер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После смерти императора вспыхнуло восстание. Восставшие раскопали глиняных солдат и забрали у них оружие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Сын </a:t>
            </a:r>
            <a:r>
              <a:rPr lang="ru-RU" dirty="0" err="1" smtClean="0"/>
              <a:t>Шихуана</a:t>
            </a:r>
            <a:r>
              <a:rPr lang="ru-RU" dirty="0" smtClean="0"/>
              <a:t> был свергнут восставшими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572630"/>
            <a:ext cx="3714776" cy="5618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Проблема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5"/>
          </a:xfrm>
          <a:noFill/>
          <a:scene3d>
            <a:camera prst="orthographicFront"/>
            <a:lightRig rig="threePt" dir="t"/>
          </a:scene3d>
          <a:sp3d prstMaterial="clear"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/>
              <a:t>  Можно ли сказать, что </a:t>
            </a:r>
            <a:r>
              <a:rPr lang="ru-RU" sz="5400" dirty="0" err="1" smtClean="0"/>
              <a:t>Шихуан</a:t>
            </a:r>
            <a:r>
              <a:rPr lang="ru-RU" sz="5400" dirty="0" smtClean="0"/>
              <a:t> -  великий человек?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Литература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История Древнего мира: учебник для 5 класса общеобразовательных учреждений/ </a:t>
            </a:r>
            <a:r>
              <a:rPr lang="ru-RU" dirty="0" err="1" smtClean="0"/>
              <a:t>Вигасин</a:t>
            </a:r>
            <a:r>
              <a:rPr lang="ru-RU" dirty="0" smtClean="0"/>
              <a:t> А.А ,Г.И, </a:t>
            </a:r>
            <a:r>
              <a:rPr lang="ru-RU" dirty="0" err="1" smtClean="0"/>
              <a:t>Годер</a:t>
            </a:r>
            <a:r>
              <a:rPr lang="ru-RU" dirty="0" smtClean="0"/>
              <a:t> , И.С. Свенцицкая. – М.: Просвещение, 2008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Методическое пособие по истории Древнего мира: 5 </a:t>
            </a:r>
            <a:r>
              <a:rPr lang="ru-RU" dirty="0" err="1" smtClean="0"/>
              <a:t>кл</a:t>
            </a:r>
            <a:r>
              <a:rPr lang="ru-RU" dirty="0" smtClean="0"/>
              <a:t>.: Пособие для учителя / Г.И. </a:t>
            </a:r>
            <a:r>
              <a:rPr lang="ru-RU" dirty="0" err="1" smtClean="0"/>
              <a:t>Годер</a:t>
            </a:r>
            <a:r>
              <a:rPr lang="ru-RU" dirty="0" smtClean="0"/>
              <a:t>. – М.: Просвещение, 2009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Энциклопедия для детей. Т.1. Всемирная история.– 4-еизд., </a:t>
            </a:r>
            <a:r>
              <a:rPr lang="ru-RU" dirty="0" err="1" smtClean="0"/>
              <a:t>испр</a:t>
            </a:r>
            <a:r>
              <a:rPr lang="ru-RU" dirty="0" smtClean="0"/>
              <a:t>. и </a:t>
            </a:r>
            <a:r>
              <a:rPr lang="ru-RU" dirty="0" err="1" smtClean="0"/>
              <a:t>перераб</a:t>
            </a:r>
            <a:r>
              <a:rPr lang="ru-RU" dirty="0" smtClean="0"/>
              <a:t>./ </a:t>
            </a:r>
            <a:r>
              <a:rPr lang="ru-RU" dirty="0" err="1" smtClean="0"/>
              <a:t>Главн</a:t>
            </a:r>
            <a:r>
              <a:rPr lang="ru-RU" dirty="0" smtClean="0"/>
              <a:t> . ред. М. Аксёнова. – М.: </a:t>
            </a:r>
            <a:r>
              <a:rPr lang="ru-RU" dirty="0" err="1" smtClean="0"/>
              <a:t>Аванта</a:t>
            </a:r>
            <a:r>
              <a:rPr lang="ru-RU" dirty="0" smtClean="0"/>
              <a:t>, 2005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“Я познаю мир: Детская энциклопедия : История Древнего мира”/ А.Б. Преображенский.– М.: ООО “Издательство </a:t>
            </a:r>
            <a:r>
              <a:rPr lang="ru-RU" dirty="0" err="1" smtClean="0"/>
              <a:t>Астрель</a:t>
            </a:r>
            <a:r>
              <a:rPr lang="ru-RU" dirty="0" smtClean="0"/>
              <a:t>” : ООО “Издательство АСТ”, 2001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План изучения темы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323850" y="1484313"/>
            <a:ext cx="8229600" cy="4197350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3600" smtClean="0"/>
              <a:t>Объединение Китая в единое государство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3600" smtClean="0"/>
              <a:t>Завоевательные войны 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3600" smtClean="0"/>
              <a:t>Возведение Великой Китайской стены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3600" smtClean="0"/>
              <a:t>Возмущение народа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400" smtClean="0"/>
              <a:t>§ 23</a:t>
            </a:r>
          </a:p>
          <a:p>
            <a:pPr eaLnBrk="1" hangingPunct="1"/>
            <a:r>
              <a:rPr lang="ru-RU" sz="4400" smtClean="0"/>
              <a:t> вопросы, записи</a:t>
            </a:r>
          </a:p>
          <a:p>
            <a:pPr eaLnBrk="1" hangingPunct="1"/>
            <a:r>
              <a:rPr lang="ru-RU" sz="4400" smtClean="0"/>
              <a:t>Р.Т:  с. 66 з. 87, (доделать)</a:t>
            </a:r>
          </a:p>
          <a:p>
            <a:pPr eaLnBrk="1" hangingPunct="1"/>
            <a:endParaRPr lang="ru-RU" sz="4400" smtClean="0"/>
          </a:p>
          <a:p>
            <a:pPr eaLnBrk="1" hangingPunct="1"/>
            <a:r>
              <a:rPr lang="ru-RU" sz="4400" smtClean="0"/>
              <a:t>Стр.69 – </a:t>
            </a:r>
          </a:p>
          <a:p>
            <a:pPr eaLnBrk="1" hangingPunct="1"/>
            <a:r>
              <a:rPr lang="ru-RU" sz="4400" smtClean="0"/>
              <a:t>1,2,4,6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Проблема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829195"/>
          </a:xfrm>
          <a:noFill/>
          <a:scene3d>
            <a:camera prst="orthographicFront"/>
            <a:lightRig rig="threePt" dir="t"/>
          </a:scene3d>
          <a:sp3d prstMaterial="clear"/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/>
              <a:t>Кто объединил Китай?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/>
              <a:t>Кому принадлежит гробница, которую так защищает терракотовая армия?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/>
              <a:t>Одна из главных достопримечательностей Китая?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Объединение Китая в единое государство</a:t>
            </a:r>
            <a:endParaRPr lang="ru-RU" b="1" dirty="0"/>
          </a:p>
        </p:txBody>
      </p:sp>
      <p:sp>
        <p:nvSpPr>
          <p:cNvPr id="6147" name="Содержимое 4"/>
          <p:cNvSpPr>
            <a:spLocks noGrp="1"/>
          </p:cNvSpPr>
          <p:nvPr>
            <p:ph idx="1"/>
          </p:nvPr>
        </p:nvSpPr>
        <p:spPr>
          <a:xfrm>
            <a:off x="4857750" y="1857375"/>
            <a:ext cx="3900488" cy="4525963"/>
          </a:xfrm>
        </p:spPr>
        <p:txBody>
          <a:bodyPr/>
          <a:lstStyle/>
          <a:p>
            <a:pPr eaLnBrk="1" hangingPunct="1"/>
            <a:r>
              <a:rPr lang="ru-RU" smtClean="0"/>
              <a:t>В </a:t>
            </a:r>
            <a:r>
              <a:rPr lang="ru-RU" b="1" smtClean="0"/>
              <a:t>221 г. до н.э.</a:t>
            </a:r>
            <a:r>
              <a:rPr lang="ru-RU" smtClean="0"/>
              <a:t> правитель государства Цинь объединил Китай</a:t>
            </a:r>
          </a:p>
          <a:p>
            <a:pPr eaLnBrk="1" hangingPunct="1"/>
            <a:r>
              <a:rPr lang="ru-RU" smtClean="0"/>
              <a:t>Он назвал себя </a:t>
            </a:r>
            <a:r>
              <a:rPr lang="ru-RU" b="1" smtClean="0"/>
              <a:t>Цинь Шихуан </a:t>
            </a:r>
            <a:r>
              <a:rPr lang="ru-RU" smtClean="0"/>
              <a:t>– «Первый властелин Цинь»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79550"/>
            <a:ext cx="4071938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ЦИНЬ ШИХУАН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908050"/>
            <a:ext cx="7848600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Великий шелковый путь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859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Китай издавна был страной, поставлявшей в Европу  шелк и чай. Торговля осуществлялась по Великому шелковому пути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258262"/>
            <a:ext cx="5000660" cy="326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6715125" y="6143625"/>
            <a:ext cx="207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Компас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8981" y="3429000"/>
            <a:ext cx="33164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342</Words>
  <Application>Microsoft Office PowerPoint</Application>
  <PresentationFormat>Экран (4:3)</PresentationFormat>
  <Paragraphs>50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Первый властелин единого Китая</vt:lpstr>
      <vt:lpstr>Презентация PowerPoint</vt:lpstr>
      <vt:lpstr>План изучения темы</vt:lpstr>
      <vt:lpstr>Домашнее задание</vt:lpstr>
      <vt:lpstr>Проблема урока</vt:lpstr>
      <vt:lpstr>Объединение Китая в единое государство</vt:lpstr>
      <vt:lpstr>ЦИНЬ ШИХУАН</vt:lpstr>
      <vt:lpstr>Презентация PowerPoint</vt:lpstr>
      <vt:lpstr>Великий шелковый путь</vt:lpstr>
      <vt:lpstr>Завоевательные войны</vt:lpstr>
      <vt:lpstr>Презентация PowerPoint</vt:lpstr>
      <vt:lpstr>Возведение Великой Китайской стены</vt:lpstr>
      <vt:lpstr>Презентация PowerPoint</vt:lpstr>
      <vt:lpstr>Возмущение народа</vt:lpstr>
      <vt:lpstr>Гробница Цинь Шихуана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Проблема урока</vt:lpstr>
      <vt:lpstr>Литература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Афинская демократия при Перикле</dc:title>
  <dc:creator>User</dc:creator>
  <cp:lastModifiedBy>Алексей Терехин</cp:lastModifiedBy>
  <cp:revision>81</cp:revision>
  <dcterms:created xsi:type="dcterms:W3CDTF">2012-03-12T15:00:23Z</dcterms:created>
  <dcterms:modified xsi:type="dcterms:W3CDTF">2018-12-03T15:36:53Z</dcterms:modified>
</cp:coreProperties>
</file>