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5" r:id="rId9"/>
    <p:sldId id="262" r:id="rId10"/>
    <p:sldId id="269" r:id="rId11"/>
    <p:sldId id="263" r:id="rId12"/>
    <p:sldId id="267" r:id="rId13"/>
    <p:sldId id="268" r:id="rId14"/>
    <p:sldId id="270" r:id="rId15"/>
    <p:sldId id="264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E4F2-0D57-4B57-B396-5313FD420744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C4185-BD40-4B6A-A238-EF6599D11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867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E4F2-0D57-4B57-B396-5313FD420744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C4185-BD40-4B6A-A238-EF6599D11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0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E4F2-0D57-4B57-B396-5313FD420744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C4185-BD40-4B6A-A238-EF6599D11D8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411417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E4F2-0D57-4B57-B396-5313FD420744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C4185-BD40-4B6A-A238-EF6599D11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048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E4F2-0D57-4B57-B396-5313FD420744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C4185-BD40-4B6A-A238-EF6599D11D8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038743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E4F2-0D57-4B57-B396-5313FD420744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C4185-BD40-4B6A-A238-EF6599D11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5558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E4F2-0D57-4B57-B396-5313FD420744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C4185-BD40-4B6A-A238-EF6599D11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2207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E4F2-0D57-4B57-B396-5313FD420744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C4185-BD40-4B6A-A238-EF6599D11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615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E4F2-0D57-4B57-B396-5313FD420744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C4185-BD40-4B6A-A238-EF6599D11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222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E4F2-0D57-4B57-B396-5313FD420744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C4185-BD40-4B6A-A238-EF6599D11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649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E4F2-0D57-4B57-B396-5313FD420744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C4185-BD40-4B6A-A238-EF6599D11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245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E4F2-0D57-4B57-B396-5313FD420744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C4185-BD40-4B6A-A238-EF6599D11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529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E4F2-0D57-4B57-B396-5313FD420744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C4185-BD40-4B6A-A238-EF6599D11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237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E4F2-0D57-4B57-B396-5313FD420744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C4185-BD40-4B6A-A238-EF6599D11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544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E4F2-0D57-4B57-B396-5313FD420744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C4185-BD40-4B6A-A238-EF6599D11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161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C4185-BD40-4B6A-A238-EF6599D11D81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1E4F2-0D57-4B57-B396-5313FD420744}" type="datetimeFigureOut">
              <a:rPr lang="ru-RU" smtClean="0"/>
              <a:t>01.01.2023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199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1E4F2-0D57-4B57-B396-5313FD420744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90C4185-BD40-4B6A-A238-EF6599D11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855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natrukodel.ru/shite/zayats-tilda" TargetMode="External"/><Relationship Id="rId2" Type="http://schemas.openxmlformats.org/officeDocument/2006/relationships/hyperlink" Target="https://www.livemaster.ru/topic/978643-shem-zajku-tildu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A03F2E2-3CF3-4C15-A300-C2907E735DC9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580063" y="4768850"/>
            <a:ext cx="6611937" cy="37941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Бадикова Юлия </a:t>
            </a:r>
            <a:r>
              <a:rPr lang="ru-RU" sz="2400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Наильевна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</a:p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учитель технологии</a:t>
            </a:r>
          </a:p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МБОУ « Средняя школа №9» ЕМР РТ 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DA035D-963F-4A2E-86EC-432533A7B801}"/>
              </a:ext>
            </a:extLst>
          </p:cNvPr>
          <p:cNvSpPr txBox="1"/>
          <p:nvPr/>
        </p:nvSpPr>
        <p:spPr>
          <a:xfrm>
            <a:off x="5036234" y="1294228"/>
            <a:ext cx="575368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«Символ года.</a:t>
            </a:r>
          </a:p>
          <a:p>
            <a:pPr algn="ctr"/>
            <a:r>
              <a:rPr lang="ru-RU" sz="4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Текстильная игрушка кролик Тильда»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10F1F1D-B8C8-4F5B-84F6-8CC3543F8BF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59544B-724B-415C-9F40-B76372A6AF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590" b="9333"/>
          <a:stretch/>
        </p:blipFill>
        <p:spPr>
          <a:xfrm>
            <a:off x="1038544" y="702212"/>
            <a:ext cx="3855749" cy="514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1970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D14BE7-8FC8-41BE-B8BD-8DD59B351F6B}"/>
              </a:ext>
            </a:extLst>
          </p:cNvPr>
          <p:cNvSpPr txBox="1"/>
          <p:nvPr/>
        </p:nvSpPr>
        <p:spPr>
          <a:xfrm>
            <a:off x="257907" y="422031"/>
            <a:ext cx="11676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  <a:r>
              <a:rPr lang="ru-RU" dirty="0"/>
              <a:t>. Прошиваем уши на машинке, выворачиваем и прокладываем по краю декоративную строчку «вперед иголка» нитками мулине контрастного цвета</a:t>
            </a:r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91350E95-7064-42C8-BF5D-1EFAFE82046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D7974E-6EA6-4CB4-9924-0ABE0EC471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446" t="1025" r="34006"/>
          <a:stretch/>
        </p:blipFill>
        <p:spPr>
          <a:xfrm>
            <a:off x="677596" y="1601902"/>
            <a:ext cx="3148816" cy="419669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262799-096D-4C46-8C3E-C32CC308FB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521" t="15981" b="20605"/>
          <a:stretch/>
        </p:blipFill>
        <p:spPr>
          <a:xfrm>
            <a:off x="4696267" y="1555164"/>
            <a:ext cx="2930766" cy="41854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7DD47DA-D5E2-45C9-A7A9-EC47F746AC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157" t="16495" r="12621"/>
          <a:stretch/>
        </p:blipFill>
        <p:spPr>
          <a:xfrm>
            <a:off x="8351523" y="1555164"/>
            <a:ext cx="2930766" cy="4171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311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139DC8-67E1-44A7-B681-2F6E9B16E4E8}"/>
              </a:ext>
            </a:extLst>
          </p:cNvPr>
          <p:cNvSpPr txBox="1"/>
          <p:nvPr/>
        </p:nvSpPr>
        <p:spPr>
          <a:xfrm>
            <a:off x="534571" y="579345"/>
            <a:ext cx="99317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4. Пришиваем к телу ручки и ножки. Уши пришиваем к голове швом «назад иголку» </a:t>
            </a: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6C6FA565-97CF-4E19-8D16-EDB29AE7C3B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445EEC6-AAC8-46AF-976C-CC5E0B1965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410" b="11385"/>
          <a:stretch/>
        </p:blipFill>
        <p:spPr>
          <a:xfrm>
            <a:off x="3890584" y="1613096"/>
            <a:ext cx="4106031" cy="3953021"/>
          </a:xfrm>
          <a:prstGeom prst="rect">
            <a:avLst/>
          </a:prstGeom>
        </p:spPr>
      </p:pic>
      <p:sp>
        <p:nvSpPr>
          <p:cNvPr id="5" name="AutoShape 4">
            <a:extLst>
              <a:ext uri="{FF2B5EF4-FFF2-40B4-BE49-F238E27FC236}">
                <a16:creationId xmlns:a16="http://schemas.microsoft.com/office/drawing/2014/main" id="{AD57736A-0B0E-4B2A-B696-B53BE2B64C4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45078F-B29F-4DAC-AE62-67569628F5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963" t="27692" r="2963"/>
          <a:stretch/>
        </p:blipFill>
        <p:spPr>
          <a:xfrm>
            <a:off x="8021452" y="1604889"/>
            <a:ext cx="4100209" cy="3953022"/>
          </a:xfrm>
          <a:prstGeom prst="rect">
            <a:avLst/>
          </a:prstGeom>
        </p:spPr>
      </p:pic>
      <p:sp>
        <p:nvSpPr>
          <p:cNvPr id="7" name="AutoShape 6">
            <a:extLst>
              <a:ext uri="{FF2B5EF4-FFF2-40B4-BE49-F238E27FC236}">
                <a16:creationId xmlns:a16="http://schemas.microsoft.com/office/drawing/2014/main" id="{C267D189-8875-4BFC-9DCC-D955F85F8C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8BDD5E7-9ED3-40FC-B433-F7F0B2E353F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5282" r="32040" b="3590"/>
          <a:stretch/>
        </p:blipFill>
        <p:spPr>
          <a:xfrm>
            <a:off x="267286" y="1604890"/>
            <a:ext cx="3362178" cy="395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317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6C7E07-764F-4D01-81C5-EA9A47849EE7}"/>
              </a:ext>
            </a:extLst>
          </p:cNvPr>
          <p:cNvSpPr txBox="1"/>
          <p:nvPr/>
        </p:nvSpPr>
        <p:spPr>
          <a:xfrm>
            <a:off x="1448972" y="886265"/>
            <a:ext cx="7427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4. </a:t>
            </a:r>
            <a:r>
              <a:rPr lang="ru-RU" dirty="0"/>
              <a:t>Вышиваем носик и наносим румяна на щечки (пастельными мелками). Глазки рисуем черным  контуром по ткани.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CB8846-7512-4CD0-A559-FBDA2ACDC0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24" r="28205" b="26153"/>
          <a:stretch/>
        </p:blipFill>
        <p:spPr>
          <a:xfrm rot="16200000">
            <a:off x="1012873" y="2656694"/>
            <a:ext cx="4220309" cy="303862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343D1D-8D74-4699-9CFB-447370DAE6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94" t="19506" r="5262" b="-2275"/>
          <a:stretch/>
        </p:blipFill>
        <p:spPr>
          <a:xfrm>
            <a:off x="6096000" y="2065558"/>
            <a:ext cx="3160433" cy="422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31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2A875C-F877-4F4A-9119-89FD08726B99}"/>
              </a:ext>
            </a:extLst>
          </p:cNvPr>
          <p:cNvSpPr txBox="1"/>
          <p:nvPr/>
        </p:nvSpPr>
        <p:spPr>
          <a:xfrm>
            <a:off x="1125415" y="269264"/>
            <a:ext cx="6991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5. Наряжаем кролика по своему вкусу и любуемся!</a:t>
            </a:r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A209AE28-364C-476D-A3B7-98F7E58465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FF40D95-22BE-4D98-B5D3-1F1F49A3F4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14" t="10419" b="1996"/>
          <a:stretch/>
        </p:blipFill>
        <p:spPr>
          <a:xfrm>
            <a:off x="2405575" y="671349"/>
            <a:ext cx="4895557" cy="593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059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A6B255-E58B-4303-AA5C-7B63670723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104" b="17539"/>
          <a:stretch/>
        </p:blipFill>
        <p:spPr>
          <a:xfrm>
            <a:off x="242151" y="1597009"/>
            <a:ext cx="3855749" cy="441368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193620-6FDE-4F6E-A5E5-6236F99AA0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693" b="12718"/>
          <a:stretch/>
        </p:blipFill>
        <p:spPr>
          <a:xfrm>
            <a:off x="4260300" y="1597009"/>
            <a:ext cx="3671400" cy="44136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8DE5CA-7A2F-484B-BF34-D2BA8273C6BC}"/>
              </a:ext>
            </a:extLst>
          </p:cNvPr>
          <p:cNvSpPr txBox="1"/>
          <p:nvPr/>
        </p:nvSpPr>
        <p:spPr>
          <a:xfrm>
            <a:off x="2166424" y="392109"/>
            <a:ext cx="81592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Однажды начав шить эти забавные игрушки,</a:t>
            </a:r>
          </a:p>
          <a:p>
            <a:pPr algn="ctr"/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тяжело остановиться!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6B97070-BFD1-42A3-AB0E-52C09566D4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377"/>
          <a:stretch/>
        </p:blipFill>
        <p:spPr>
          <a:xfrm>
            <a:off x="8094100" y="1597010"/>
            <a:ext cx="3958549" cy="441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096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5481F3-3F50-433C-97F0-E6BFD165BCC4}"/>
              </a:ext>
            </a:extLst>
          </p:cNvPr>
          <p:cNvSpPr txBox="1"/>
          <p:nvPr/>
        </p:nvSpPr>
        <p:spPr>
          <a:xfrm>
            <a:off x="1041009" y="1949513"/>
            <a:ext cx="68650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https://www.livemaster.ru/topic/978643-shem-zajku-tildu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00428D-49FB-4B8E-B173-D0015E30328C}"/>
              </a:ext>
            </a:extLst>
          </p:cNvPr>
          <p:cNvSpPr txBox="1"/>
          <p:nvPr/>
        </p:nvSpPr>
        <p:spPr>
          <a:xfrm>
            <a:off x="1041009" y="2994633"/>
            <a:ext cx="61053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https://natrukodel.ru/shite/zayats-tilda</a:t>
            </a:r>
            <a:endParaRPr lang="ru-RU" dirty="0"/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21C83B-4C07-4700-BB75-DE564FBD4900}"/>
              </a:ext>
            </a:extLst>
          </p:cNvPr>
          <p:cNvSpPr txBox="1"/>
          <p:nvPr/>
        </p:nvSpPr>
        <p:spPr>
          <a:xfrm>
            <a:off x="1617785" y="844062"/>
            <a:ext cx="6977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Использованная информация</a:t>
            </a:r>
          </a:p>
        </p:txBody>
      </p:sp>
      <p:sp>
        <p:nvSpPr>
          <p:cNvPr id="6" name="AutoShape 2">
            <a:extLst>
              <a:ext uri="{FF2B5EF4-FFF2-40B4-BE49-F238E27FC236}">
                <a16:creationId xmlns:a16="http://schemas.microsoft.com/office/drawing/2014/main" id="{20DF029C-5841-4EFF-B067-9E3D4FF2690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5BD8BBE6-D733-44C6-AB23-1518A2DD6A5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8B08C85-D81A-44EF-A319-30063435D1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5405" y="2699847"/>
            <a:ext cx="2627551" cy="3959701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92A3AE0-136D-4629-84A9-3D5F9667B9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3351" y="174364"/>
            <a:ext cx="2761727" cy="450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003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к сделать Символ года 2023 своими руками - идеи поделок, которые можно сделать вместе с детьми">
            <a:extLst>
              <a:ext uri="{FF2B5EF4-FFF2-40B4-BE49-F238E27FC236}">
                <a16:creationId xmlns:a16="http://schemas.microsoft.com/office/drawing/2014/main" id="{1519BA3C-E3D9-45A0-A866-7390255AEF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600" y="985178"/>
            <a:ext cx="8794650" cy="452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1406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98C0A3-FFC6-451F-9395-02B9727B7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2018" y="3132388"/>
            <a:ext cx="7906044" cy="722862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</a:rPr>
              <a:t>Варианты изготовления символа года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7659A5-6630-4E21-A8AB-1CAD2C7B2673}"/>
              </a:ext>
            </a:extLst>
          </p:cNvPr>
          <p:cNvSpPr txBox="1"/>
          <p:nvPr/>
        </p:nvSpPr>
        <p:spPr>
          <a:xfrm>
            <a:off x="1214861" y="2780530"/>
            <a:ext cx="2370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Вышивка крестом 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3DFD63FF-1C5F-487D-8450-9A32A7F30F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725" y="281011"/>
            <a:ext cx="2370718" cy="2315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8670AC-D2E1-4082-BBBC-3EB462A08798}"/>
              </a:ext>
            </a:extLst>
          </p:cNvPr>
          <p:cNvSpPr txBox="1"/>
          <p:nvPr/>
        </p:nvSpPr>
        <p:spPr>
          <a:xfrm>
            <a:off x="4267200" y="2704820"/>
            <a:ext cx="3407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Игрушка текстильная</a:t>
            </a:r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5D4C4697-BBDA-4DCB-9CB7-224E5A97D8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5" t="13744" r="9065" b="12616"/>
          <a:stretch/>
        </p:blipFill>
        <p:spPr bwMode="auto">
          <a:xfrm>
            <a:off x="1166984" y="3855250"/>
            <a:ext cx="1980183" cy="2442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56C3174-9EC7-42F5-BE94-3E1E166BDC31}"/>
              </a:ext>
            </a:extLst>
          </p:cNvPr>
          <p:cNvSpPr txBox="1"/>
          <p:nvPr/>
        </p:nvSpPr>
        <p:spPr>
          <a:xfrm>
            <a:off x="1087225" y="6276891"/>
            <a:ext cx="2370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Вязание на спицах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F038A5-BB15-4E8C-90F6-B2CFB8CB5F0B}"/>
              </a:ext>
            </a:extLst>
          </p:cNvPr>
          <p:cNvSpPr txBox="1"/>
          <p:nvPr/>
        </p:nvSpPr>
        <p:spPr>
          <a:xfrm>
            <a:off x="8804396" y="2675114"/>
            <a:ext cx="2370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Вязание крючком</a:t>
            </a:r>
          </a:p>
        </p:txBody>
      </p:sp>
      <p:pic>
        <p:nvPicPr>
          <p:cNvPr id="2060" name="Picture 12">
            <a:extLst>
              <a:ext uri="{FF2B5EF4-FFF2-40B4-BE49-F238E27FC236}">
                <a16:creationId xmlns:a16="http://schemas.microsoft.com/office/drawing/2014/main" id="{5B153B87-383F-4C13-B2DD-D689B8D45C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1" r="7496"/>
          <a:stretch/>
        </p:blipFill>
        <p:spPr bwMode="auto">
          <a:xfrm>
            <a:off x="8623624" y="3885445"/>
            <a:ext cx="2284855" cy="233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193A87-6117-455C-A8B1-B94990B0895F}"/>
              </a:ext>
            </a:extLst>
          </p:cNvPr>
          <p:cNvSpPr txBox="1"/>
          <p:nvPr/>
        </p:nvSpPr>
        <p:spPr>
          <a:xfrm>
            <a:off x="8734057" y="6298157"/>
            <a:ext cx="2749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Бисероплетение</a:t>
            </a:r>
            <a:endParaRPr lang="ru-RU" dirty="0"/>
          </a:p>
        </p:txBody>
      </p:sp>
      <p:pic>
        <p:nvPicPr>
          <p:cNvPr id="2062" name="Picture 14">
            <a:extLst>
              <a:ext uri="{FF2B5EF4-FFF2-40B4-BE49-F238E27FC236}">
                <a16:creationId xmlns:a16="http://schemas.microsoft.com/office/drawing/2014/main" id="{56403383-94E9-459E-BADC-98037638A8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901" y="281012"/>
            <a:ext cx="2219144" cy="240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>
            <a:extLst>
              <a:ext uri="{FF2B5EF4-FFF2-40B4-BE49-F238E27FC236}">
                <a16:creationId xmlns:a16="http://schemas.microsoft.com/office/drawing/2014/main" id="{B310E4FE-8ABA-4A7E-8AA5-1985ED015A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53"/>
          <a:stretch/>
        </p:blipFill>
        <p:spPr bwMode="auto">
          <a:xfrm>
            <a:off x="5010812" y="3855251"/>
            <a:ext cx="1865704" cy="244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3478952-F8F5-43F8-B244-0184EB1F2828}"/>
              </a:ext>
            </a:extLst>
          </p:cNvPr>
          <p:cNvSpPr txBox="1"/>
          <p:nvPr/>
        </p:nvSpPr>
        <p:spPr>
          <a:xfrm>
            <a:off x="5440680" y="6298157"/>
            <a:ext cx="131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Оригами </a:t>
            </a:r>
          </a:p>
        </p:txBody>
      </p:sp>
      <p:pic>
        <p:nvPicPr>
          <p:cNvPr id="2066" name="Picture 18">
            <a:extLst>
              <a:ext uri="{FF2B5EF4-FFF2-40B4-BE49-F238E27FC236}">
                <a16:creationId xmlns:a16="http://schemas.microsoft.com/office/drawing/2014/main" id="{0D8639A9-A6F1-427E-853F-03A4C0D79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5828" y="393623"/>
            <a:ext cx="2749218" cy="218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458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>
            <a:extLst>
              <a:ext uri="{FF2B5EF4-FFF2-40B4-BE49-F238E27FC236}">
                <a16:creationId xmlns:a16="http://schemas.microsoft.com/office/drawing/2014/main" id="{606B7A0C-3A3D-4AE2-BF00-6E4A0616103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30B12176-2419-4084-B567-2BD7B8902FD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29F71E86-DD3B-4078-B288-0681F867FF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A3AC92-3FC0-4A43-8BC6-6CA7240E97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40" y="3733800"/>
            <a:ext cx="2792437" cy="279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62031086-B5DE-47CB-9FDC-E86D160BC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0838" y="416440"/>
            <a:ext cx="2363005" cy="2558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>
            <a:extLst>
              <a:ext uri="{FF2B5EF4-FFF2-40B4-BE49-F238E27FC236}">
                <a16:creationId xmlns:a16="http://schemas.microsoft.com/office/drawing/2014/main" id="{3D7574DE-0393-40F5-8CE9-9ECA3157B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98" y="331763"/>
            <a:ext cx="2643119" cy="264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066D6D7-6ECC-4B48-BFF0-CBFD7A787F87}"/>
              </a:ext>
            </a:extLst>
          </p:cNvPr>
          <p:cNvSpPr txBox="1"/>
          <p:nvPr/>
        </p:nvSpPr>
        <p:spPr>
          <a:xfrm>
            <a:off x="3148082" y="3157772"/>
            <a:ext cx="59084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Варианты </a:t>
            </a:r>
            <a:r>
              <a:rPr lang="ru-RU" sz="2800" dirty="0">
                <a:solidFill>
                  <a:srgbClr val="0070C0"/>
                </a:solidFill>
                <a:latin typeface="Trebuchet MS" panose="020B0603020202020204"/>
                <a:ea typeface="+mj-ea"/>
                <a:cs typeface="+mj-cs"/>
              </a:rPr>
              <a:t>текстильной игрушки</a:t>
            </a:r>
            <a:endParaRPr lang="ru-RU" dirty="0"/>
          </a:p>
        </p:txBody>
      </p:sp>
      <p:pic>
        <p:nvPicPr>
          <p:cNvPr id="3084" name="Picture 12">
            <a:extLst>
              <a:ext uri="{FF2B5EF4-FFF2-40B4-BE49-F238E27FC236}">
                <a16:creationId xmlns:a16="http://schemas.microsoft.com/office/drawing/2014/main" id="{28C1A259-0C19-43DC-B578-0EAC11C18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181" y="3836516"/>
            <a:ext cx="2792438" cy="279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>
            <a:extLst>
              <a:ext uri="{FF2B5EF4-FFF2-40B4-BE49-F238E27FC236}">
                <a16:creationId xmlns:a16="http://schemas.microsoft.com/office/drawing/2014/main" id="{02665BA4-43CD-4509-B41C-B97FE0321F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4" r="12849"/>
          <a:stretch/>
        </p:blipFill>
        <p:spPr bwMode="auto">
          <a:xfrm>
            <a:off x="9040838" y="3783526"/>
            <a:ext cx="2498622" cy="2742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>
            <a:extLst>
              <a:ext uri="{FF2B5EF4-FFF2-40B4-BE49-F238E27FC236}">
                <a16:creationId xmlns:a16="http://schemas.microsoft.com/office/drawing/2014/main" id="{60A3AABF-8FB2-49FA-B29C-8B6F6D9DAF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52" b="18154"/>
          <a:stretch/>
        </p:blipFill>
        <p:spPr bwMode="auto">
          <a:xfrm>
            <a:off x="4852181" y="331763"/>
            <a:ext cx="2792438" cy="264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0265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0FD02706-061B-4FA5-BC54-C6EA05F7F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75" y="1052174"/>
            <a:ext cx="4860388" cy="475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40D194-5A18-44DF-9DC9-512AAA1B6278}"/>
              </a:ext>
            </a:extLst>
          </p:cNvPr>
          <p:cNvSpPr txBox="1"/>
          <p:nvPr/>
        </p:nvSpPr>
        <p:spPr>
          <a:xfrm>
            <a:off x="5444196" y="443021"/>
            <a:ext cx="4614204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800" b="1" i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Кто такая кукла Тильда</a:t>
            </a:r>
          </a:p>
          <a:p>
            <a:pPr algn="l"/>
            <a:endParaRPr lang="ru-RU" sz="2800" b="1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ru-RU" sz="2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Кукла Тильда — милая тряпичная игрушка с «незавершенными» чертами лица. Часто эту куклу называют Ангелом уюта, поскольку она уже успела стать своеобразной классикой домашнего интерьера</a:t>
            </a:r>
          </a:p>
        </p:txBody>
      </p:sp>
    </p:spTree>
    <p:extLst>
      <p:ext uri="{BB962C8B-B14F-4D97-AF65-F5344CB8AC3E}">
        <p14:creationId xmlns:p14="http://schemas.microsoft.com/office/powerpoint/2010/main" val="4097911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C14C143-080D-4BF4-990E-712C675A0960}"/>
              </a:ext>
            </a:extLst>
          </p:cNvPr>
          <p:cNvSpPr txBox="1"/>
          <p:nvPr/>
        </p:nvSpPr>
        <p:spPr>
          <a:xfrm>
            <a:off x="4965897" y="281354"/>
            <a:ext cx="6696222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800" b="1" i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Характерные черты Тильды</a:t>
            </a:r>
            <a:r>
              <a:rPr lang="ru-RU" sz="28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:</a:t>
            </a:r>
          </a:p>
          <a:p>
            <a:pPr algn="l"/>
            <a:endParaRPr lang="ru-RU" sz="28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Длинные конечности. Все игрушки обладают длинными ножками и лапками.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Лаконичное выражение лица. Глаза, носик и прочие детали лица выполнены крайне лаконично и просто. Чаще всего это небольшие точечки.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Румянец. Визитная карточка стиля. И куклы, и животные в дополнение к простенькому лицу получают красивые румяные щечки.</a:t>
            </a:r>
          </a:p>
        </p:txBody>
      </p:sp>
      <p:pic>
        <p:nvPicPr>
          <p:cNvPr id="1026" name="Picture 2" descr="Красивые зайцы в стиле ильда">
            <a:extLst>
              <a:ext uri="{FF2B5EF4-FFF2-40B4-BE49-F238E27FC236}">
                <a16:creationId xmlns:a16="http://schemas.microsoft.com/office/drawing/2014/main" id="{9C7A90E8-6029-47FB-A4D3-16D1BC0649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881" y="851828"/>
            <a:ext cx="4036971" cy="4817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523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8546688-3C77-49A8-907E-A12B480216EB}"/>
              </a:ext>
            </a:extLst>
          </p:cNvPr>
          <p:cNvSpPr txBox="1"/>
          <p:nvPr/>
        </p:nvSpPr>
        <p:spPr>
          <a:xfrm>
            <a:off x="5528603" y="745587"/>
            <a:ext cx="593656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0" i="0" dirty="0">
                <a:solidFill>
                  <a:schemeClr val="accent2">
                    <a:lumMod val="75000"/>
                  </a:schemeClr>
                </a:solidFill>
                <a:effectLst/>
                <a:latin typeface="Roboto"/>
              </a:rPr>
              <a:t>Для работы понадобятся: </a:t>
            </a:r>
          </a:p>
          <a:p>
            <a:endParaRPr lang="ru-RU" sz="2800" b="0" i="0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Ткани. </a:t>
            </a:r>
          </a:p>
          <a:p>
            <a:r>
              <a:rPr lang="ru-RU" sz="2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Наполнитель для игрушки. </a:t>
            </a:r>
          </a:p>
          <a:p>
            <a:r>
              <a:rPr lang="ru-RU" sz="2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Портновские ножницы. </a:t>
            </a:r>
          </a:p>
          <a:p>
            <a:r>
              <a:rPr lang="ru-RU" sz="2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Мел, мыло или маркер для ткани. </a:t>
            </a:r>
          </a:p>
          <a:p>
            <a:r>
              <a:rPr lang="ru-RU" sz="2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Иголка и нитки. </a:t>
            </a:r>
          </a:p>
          <a:p>
            <a:r>
              <a:rPr lang="ru-RU" sz="2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Выкройки зайцев Тильда. Аксессуары для украшения игрушки</a:t>
            </a:r>
            <a:r>
              <a:rPr lang="ru-RU" sz="2800" b="0" i="0" dirty="0">
                <a:solidFill>
                  <a:srgbClr val="545454"/>
                </a:solidFill>
                <a:effectLst/>
                <a:latin typeface="Roboto"/>
              </a:rPr>
              <a:t>.</a:t>
            </a:r>
            <a:endParaRPr lang="ru-RU" sz="28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2AD6860-34F8-4035-A25A-4C80A5CFC9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82" y="1415337"/>
            <a:ext cx="4808568" cy="373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1597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6209C67-972C-4D19-9A38-65F3B9C94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048" y="1339149"/>
            <a:ext cx="4865623" cy="534072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F0B62DA-DEED-4EBF-959B-12D035C16DA6}"/>
              </a:ext>
            </a:extLst>
          </p:cNvPr>
          <p:cNvSpPr txBox="1"/>
          <p:nvPr/>
        </p:nvSpPr>
        <p:spPr>
          <a:xfrm>
            <a:off x="2561220" y="492371"/>
            <a:ext cx="5950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Выкройка кролика Тильда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32F7B3-EAB9-43CE-BDB7-8D9D27666569}"/>
              </a:ext>
            </a:extLst>
          </p:cNvPr>
          <p:cNvSpPr txBox="1"/>
          <p:nvPr/>
        </p:nvSpPr>
        <p:spPr>
          <a:xfrm>
            <a:off x="5964703" y="2250831"/>
            <a:ext cx="386861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Распечатываем на принтере готовую выкройку кролика Тильды. Даны два варианта ушек.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Примечание :одну сторону ушек желательно выполнить набивной  тканью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0039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Шьем зайку Тильду, фото № 1">
            <a:extLst>
              <a:ext uri="{FF2B5EF4-FFF2-40B4-BE49-F238E27FC236}">
                <a16:creationId xmlns:a16="http://schemas.microsoft.com/office/drawing/2014/main" id="{6E7E6A80-C06C-4F7C-80EC-8DFB88F2B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29" y="2160058"/>
            <a:ext cx="2836397" cy="378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A0EFE8-DD93-4604-A7B4-1BC2D0F7C7AA}"/>
              </a:ext>
            </a:extLst>
          </p:cNvPr>
          <p:cNvSpPr txBox="1"/>
          <p:nvPr/>
        </p:nvSpPr>
        <p:spPr>
          <a:xfrm>
            <a:off x="0" y="1076963"/>
            <a:ext cx="5162843" cy="662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1. Выкройку зайца переносим на вдвое сложенную ткань и прошиваем на машинке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1C83ED-F525-45F3-8A00-6D31B9041BB8}"/>
              </a:ext>
            </a:extLst>
          </p:cNvPr>
          <p:cNvSpPr txBox="1"/>
          <p:nvPr/>
        </p:nvSpPr>
        <p:spPr>
          <a:xfrm>
            <a:off x="5587221" y="1076963"/>
            <a:ext cx="5596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2.Вырезаем детали, выворачиваем и наполняем синтепоном или любым другим наполнителем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6A623E-A1B0-45A6-9E13-70A24350B936}"/>
              </a:ext>
            </a:extLst>
          </p:cNvPr>
          <p:cNvSpPr txBox="1"/>
          <p:nvPr/>
        </p:nvSpPr>
        <p:spPr>
          <a:xfrm>
            <a:off x="2813538" y="522185"/>
            <a:ext cx="5261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Ход работы:</a:t>
            </a:r>
          </a:p>
        </p:txBody>
      </p:sp>
      <p:pic>
        <p:nvPicPr>
          <p:cNvPr id="8" name="Picture 2" descr="Шьем зайку Тильду, фото № 6">
            <a:extLst>
              <a:ext uri="{FF2B5EF4-FFF2-40B4-BE49-F238E27FC236}">
                <a16:creationId xmlns:a16="http://schemas.microsoft.com/office/drawing/2014/main" id="{A9FD4CFB-00E2-4DCE-8204-B27113D19E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8" r="24691" b="27336"/>
          <a:stretch/>
        </p:blipFill>
        <p:spPr bwMode="auto">
          <a:xfrm>
            <a:off x="4576685" y="2160058"/>
            <a:ext cx="2543922" cy="378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Шьем зайку Тильду, фото № 7">
            <a:extLst>
              <a:ext uri="{FF2B5EF4-FFF2-40B4-BE49-F238E27FC236}">
                <a16:creationId xmlns:a16="http://schemas.microsoft.com/office/drawing/2014/main" id="{FD9344E1-D434-449B-9D4D-220BE9F98F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4" t="3714" r="47148" b="12106"/>
          <a:stretch/>
        </p:blipFill>
        <p:spPr bwMode="auto">
          <a:xfrm>
            <a:off x="7948246" y="2160058"/>
            <a:ext cx="2701005" cy="373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24147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220</TotalTime>
  <Words>327</Words>
  <Application>Microsoft Office PowerPoint</Application>
  <PresentationFormat>Широкоэкранный</PresentationFormat>
  <Paragraphs>44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Roboto</vt:lpstr>
      <vt:lpstr>Times New Roman</vt:lpstr>
      <vt:lpstr>Trebuchet MS</vt:lpstr>
      <vt:lpstr>Verdana</vt:lpstr>
      <vt:lpstr>Wingdings 3</vt:lpstr>
      <vt:lpstr>Аспект</vt:lpstr>
      <vt:lpstr>Презентация PowerPoint</vt:lpstr>
      <vt:lpstr>Презентация PowerPoint</vt:lpstr>
      <vt:lpstr>Варианты изготовления символа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Региональный конкурс-выставка  «Новогодний карнавал»</dc:title>
  <dc:creator>Радик Бадиков</dc:creator>
  <cp:lastModifiedBy>Радик Бадиков</cp:lastModifiedBy>
  <cp:revision>48</cp:revision>
  <dcterms:created xsi:type="dcterms:W3CDTF">2022-12-10T17:50:56Z</dcterms:created>
  <dcterms:modified xsi:type="dcterms:W3CDTF">2023-01-01T14:53:05Z</dcterms:modified>
</cp:coreProperties>
</file>