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8" r:id="rId2"/>
    <p:sldId id="259" r:id="rId3"/>
    <p:sldId id="260" r:id="rId4"/>
    <p:sldId id="265" r:id="rId5"/>
    <p:sldId id="272" r:id="rId6"/>
    <p:sldId id="258" r:id="rId7"/>
    <p:sldId id="278" r:id="rId8"/>
    <p:sldId id="277" r:id="rId9"/>
    <p:sldId id="266" r:id="rId10"/>
    <p:sldId id="262" r:id="rId11"/>
    <p:sldId id="275" r:id="rId12"/>
    <p:sldId id="271" r:id="rId13"/>
    <p:sldId id="270" r:id="rId14"/>
    <p:sldId id="276" r:id="rId15"/>
    <p:sldId id="282" r:id="rId16"/>
    <p:sldId id="281" r:id="rId17"/>
    <p:sldId id="279" r:id="rId18"/>
    <p:sldId id="280" r:id="rId1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54" autoAdjust="0"/>
    <p:restoredTop sz="93829" autoAdjust="0"/>
  </p:normalViewPr>
  <p:slideViewPr>
    <p:cSldViewPr>
      <p:cViewPr varScale="1">
        <p:scale>
          <a:sx n="82" d="100"/>
          <a:sy n="82" d="100"/>
        </p:scale>
        <p:origin x="160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DC06F2-FBEB-42A3-8952-38C91A621BB1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6A074-F537-4F7A-A896-9EB20E89B1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6A074-F537-4F7A-A896-9EB20E89B1E3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DE843-4220-4D23-91C7-0DDFCAA34A89}" type="datetimeFigureOut">
              <a:rPr lang="uk-UA" smtClean="0"/>
              <a:pPr/>
              <a:t>19.01.2023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6421-557A-4A9E-A3F1-E78BC9A73B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03404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DE843-4220-4D23-91C7-0DDFCAA34A89}" type="datetimeFigureOut">
              <a:rPr lang="uk-UA" smtClean="0"/>
              <a:pPr/>
              <a:t>19.01.2023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6421-557A-4A9E-A3F1-E78BC9A73B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55554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DE843-4220-4D23-91C7-0DDFCAA34A89}" type="datetimeFigureOut">
              <a:rPr lang="uk-UA" smtClean="0"/>
              <a:pPr/>
              <a:t>19.01.2023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6421-557A-4A9E-A3F1-E78BC9A73B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58890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DE843-4220-4D23-91C7-0DDFCAA34A89}" type="datetimeFigureOut">
              <a:rPr lang="uk-UA" smtClean="0"/>
              <a:pPr/>
              <a:t>19.01.2023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6421-557A-4A9E-A3F1-E78BC9A73B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56405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DE843-4220-4D23-91C7-0DDFCAA34A89}" type="datetimeFigureOut">
              <a:rPr lang="uk-UA" smtClean="0"/>
              <a:pPr/>
              <a:t>19.01.2023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6421-557A-4A9E-A3F1-E78BC9A73B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30945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DE843-4220-4D23-91C7-0DDFCAA34A89}" type="datetimeFigureOut">
              <a:rPr lang="uk-UA" smtClean="0"/>
              <a:pPr/>
              <a:t>19.01.2023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6421-557A-4A9E-A3F1-E78BC9A73B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83983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DE843-4220-4D23-91C7-0DDFCAA34A89}" type="datetimeFigureOut">
              <a:rPr lang="uk-UA" smtClean="0"/>
              <a:pPr/>
              <a:t>19.01.2023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6421-557A-4A9E-A3F1-E78BC9A73B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27461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DE843-4220-4D23-91C7-0DDFCAA34A89}" type="datetimeFigureOut">
              <a:rPr lang="uk-UA" smtClean="0"/>
              <a:pPr/>
              <a:t>19.01.2023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6421-557A-4A9E-A3F1-E78BC9A73B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10818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DE843-4220-4D23-91C7-0DDFCAA34A89}" type="datetimeFigureOut">
              <a:rPr lang="uk-UA" smtClean="0"/>
              <a:pPr/>
              <a:t>19.01.2023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6421-557A-4A9E-A3F1-E78BC9A73B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49200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DE843-4220-4D23-91C7-0DDFCAA34A89}" type="datetimeFigureOut">
              <a:rPr lang="uk-UA" smtClean="0"/>
              <a:pPr/>
              <a:t>19.01.2023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6421-557A-4A9E-A3F1-E78BC9A73B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64110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DE843-4220-4D23-91C7-0DDFCAA34A89}" type="datetimeFigureOut">
              <a:rPr lang="uk-UA" smtClean="0"/>
              <a:pPr/>
              <a:t>19.01.2023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E6421-557A-4A9E-A3F1-E78BC9A73B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1342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5000">
              <a:schemeClr val="accent4">
                <a:lumMod val="20000"/>
                <a:lumOff val="80000"/>
                <a:alpha val="8000"/>
              </a:scheme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DE843-4220-4D23-91C7-0DDFCAA34A89}" type="datetimeFigureOut">
              <a:rPr lang="uk-UA" smtClean="0"/>
              <a:pPr/>
              <a:t>19.01.2023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E6421-557A-4A9E-A3F1-E78BC9A73B1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48625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Desktop\Desktop\биология\Степь хомут\IMG_00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32656"/>
            <a:ext cx="6733474" cy="446449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59632" y="1484784"/>
            <a:ext cx="73242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Первоцветы </a:t>
            </a:r>
          </a:p>
          <a:p>
            <a:pPr lvl="0" algn="ctr"/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Тельмановщины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5085184"/>
            <a:ext cx="66602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</a:p>
          <a:p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учителя биологии</a:t>
            </a:r>
          </a:p>
          <a:p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Тельмановская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гимнаязия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Волковой А. Д. 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 descr="C:\Users\user\Desktop\фото цветы линейка\тюльпан змеелистны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6264696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36096" y="5229200"/>
            <a:ext cx="2304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юльпан желтый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5517232"/>
            <a:ext cx="806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Сорвав цветок, вы  нарушаете « Закон об охране окружающей среды»,  «Закон о Красной Книге» и поэтому можете быть привлечены к административной ответственности. 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48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74846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Друзья, не рвите полевые первоцветы, выращивайте их на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домашней клумбе и они будут радовать вас</a:t>
            </a:r>
            <a:r>
              <a:rPr lang="ru-RU" sz="2400" dirty="0" smtClean="0">
                <a:solidFill>
                  <a:srgbClr val="FF0000"/>
                </a:solidFill>
              </a:rPr>
              <a:t>!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40768"/>
            <a:ext cx="2736304" cy="2592288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412776"/>
            <a:ext cx="2304256" cy="252028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563888" y="3177843"/>
            <a:ext cx="20162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Пролеска</a:t>
            </a:r>
            <a:r>
              <a:rPr kumimoji="0" lang="en-US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сибирская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8" b="-2365"/>
          <a:stretch>
            <a:fillRect/>
          </a:stretch>
        </p:blipFill>
        <p:spPr>
          <a:xfrm>
            <a:off x="6156176" y="4149080"/>
            <a:ext cx="2664296" cy="2448272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149080"/>
            <a:ext cx="2376264" cy="2448272"/>
          </a:xfrm>
          <a:prstGeom prst="rect">
            <a:avLst/>
          </a:prstGeom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7092280" y="6021288"/>
            <a:ext cx="15416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Гиацинт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949280"/>
            <a:ext cx="19175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Шафран синий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" name="Рисунок 9" descr="D:\Desktop\Desktop\из флешки\Конкурсы уч-ся\Первоцвет\фото первоцветов 2015-16\SDC1237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221088"/>
            <a:ext cx="266429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755576" y="3429000"/>
            <a:ext cx="1931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Крокус  желтый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6093296"/>
            <a:ext cx="1142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Гиацинт</a:t>
            </a:r>
            <a:endParaRPr lang="ru-RU" dirty="0"/>
          </a:p>
        </p:txBody>
      </p:sp>
      <p:pic>
        <p:nvPicPr>
          <p:cNvPr id="13" name="Рисунок 12" descr="D:\Desktop\Desktop\из флешки\Конкурсы уч-ся\Первоцвет\фото первоцветов 2015-16\SDC1234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05468" y="1412776"/>
            <a:ext cx="271500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7452320" y="3140968"/>
            <a:ext cx="11921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Крокусы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592522"/>
            <a:ext cx="49685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 обращаемся к вам,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ребята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«На мир взгляни, Земля в цвету!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Сберечь должны вы красоту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самый главный наш совет.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Не рвите люди первоцвет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:\Desktop\Desktop\из флешки\Экология\IMG_20180325_122648-01-01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212976"/>
            <a:ext cx="3888432" cy="331236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2050" name="Picture 2" descr="H:\Первоцвет -21\image (52).jpg"/>
          <p:cNvPicPr>
            <a:picLocks noChangeAspect="1" noChangeArrowheads="1"/>
          </p:cNvPicPr>
          <p:nvPr/>
        </p:nvPicPr>
        <p:blipFill>
          <a:blip r:embed="rId4" cstate="print"/>
          <a:srcRect r="2244" b="16147"/>
          <a:stretch>
            <a:fillRect/>
          </a:stretch>
        </p:blipFill>
        <p:spPr bwMode="auto">
          <a:xfrm>
            <a:off x="5580112" y="1772816"/>
            <a:ext cx="3137520" cy="4784532"/>
          </a:xfrm>
          <a:prstGeom prst="rect">
            <a:avLst/>
          </a:prstGeom>
          <a:noFill/>
        </p:spPr>
      </p:pic>
      <p:pic>
        <p:nvPicPr>
          <p:cNvPr id="8" name="Picture 2" descr="https://zabavnik.club/wp-content/uploads/2018/04/Znak_stop_5_27220542.jpg"/>
          <p:cNvPicPr>
            <a:picLocks noChangeAspect="1" noChangeArrowheads="1"/>
          </p:cNvPicPr>
          <p:nvPr/>
        </p:nvPicPr>
        <p:blipFill>
          <a:blip r:embed="rId5" cstate="print"/>
          <a:srcRect l="-7837" t="-4063" r="-9724" b="-5660"/>
          <a:stretch>
            <a:fillRect/>
          </a:stretch>
        </p:blipFill>
        <p:spPr bwMode="auto">
          <a:xfrm>
            <a:off x="5940152" y="0"/>
            <a:ext cx="2088232" cy="1949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 rot="19238467" flipV="1">
            <a:off x="4811367" y="4286780"/>
            <a:ext cx="4544732" cy="6379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2250868">
            <a:off x="100002" y="4971642"/>
            <a:ext cx="5081988" cy="4571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9907164">
            <a:off x="64367" y="5074834"/>
            <a:ext cx="5078772" cy="605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2267692" flipV="1">
            <a:off x="4784353" y="4045971"/>
            <a:ext cx="4522254" cy="4571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Desktop\Desktop\из флешки\Экология\IMG_20180325_122648-01-01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32656"/>
            <a:ext cx="6408712" cy="496855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9525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197943">
            <a:off x="1879456" y="3540613"/>
            <a:ext cx="6149662" cy="7346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20206002">
            <a:off x="1598845" y="3580248"/>
            <a:ext cx="6260782" cy="8620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" name="Picture 2" descr="https://zabavnik.club/wp-content/uploads/2018/04/Znak_stop_5_27220542.jpg"/>
          <p:cNvPicPr>
            <a:picLocks noChangeAspect="1" noChangeArrowheads="1"/>
          </p:cNvPicPr>
          <p:nvPr/>
        </p:nvPicPr>
        <p:blipFill>
          <a:blip r:embed="rId5" cstate="print"/>
          <a:srcRect l="-7837" t="-4063" r="-9724" b="-5660"/>
          <a:stretch>
            <a:fillRect/>
          </a:stretch>
        </p:blipFill>
        <p:spPr bwMode="auto">
          <a:xfrm>
            <a:off x="3779912" y="476672"/>
            <a:ext cx="2285202" cy="21328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5373216"/>
            <a:ext cx="8964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Ребята!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Каждый из нас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может начать беречь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родной край с малого.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Просто не срывать первоцветы!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83568" y="5722223"/>
            <a:ext cx="82089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Берегу первоцветы родного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94786" y="188640"/>
            <a:ext cx="29636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Внимание!</a:t>
            </a:r>
            <a:endParaRPr lang="ru-RU" sz="4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H:\ПЕРВОЦВЕТ-19\SAM_28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052736"/>
            <a:ext cx="619268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564904"/>
            <a:ext cx="2492826" cy="18448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861048"/>
            <a:ext cx="1728192" cy="11967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:\Первоцвет -21\ПЕРВОЦВЕТ-19\SAM_28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483768" y="4149080"/>
            <a:ext cx="1250045" cy="11367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555776" y="5517232"/>
            <a:ext cx="41949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(любительское фото Раевского Павла)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иректор\Music\Рисунок1.png77.png"/>
          <p:cNvPicPr>
            <a:picLocks noChangeAspect="1" noChangeArrowheads="1"/>
          </p:cNvPicPr>
          <p:nvPr/>
        </p:nvPicPr>
        <p:blipFill>
          <a:blip r:embed="rId2" cstate="print"/>
          <a:srcRect r="14997"/>
          <a:stretch>
            <a:fillRect/>
          </a:stretch>
        </p:blipFill>
        <p:spPr bwMode="auto">
          <a:xfrm>
            <a:off x="539552" y="188640"/>
            <a:ext cx="8352928" cy="62744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иректор\Music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412776"/>
            <a:ext cx="3528392" cy="4428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275856" y="476672"/>
            <a:ext cx="33950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Призентация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листовок</a:t>
            </a:r>
            <a:endParaRPr lang="ru-RU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Директор\Pictures\Рисунок1.png5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4149691" cy="5904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Директор\Pictures\Рисунок1.png7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76672"/>
            <a:ext cx="4104456" cy="5830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иректор\Pictures\Рисунок1.png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82" y="332656"/>
            <a:ext cx="4065393" cy="60486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Директор\Pictures\Рисунок1.png3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2584" y="476672"/>
            <a:ext cx="4484213" cy="59232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380672"/>
            <a:ext cx="84969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2000" b="1" u="sng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Первоцветы -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однолетние 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многолетние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растения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которые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первыми появляются и цветут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начале марта.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Иногда даже под снегом у них появляются листья, и пробивается 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цветок.</a:t>
            </a:r>
            <a:endParaRPr lang="ru-RU" sz="20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s3-eu-west-1.amazonaws.com/files.surfory.com/uploads/2016/4/15/56b66a60bd047083568b456f/57109f19bd047047038b456d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4664"/>
            <a:ext cx="6192688" cy="476175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4499992" y="4437112"/>
            <a:ext cx="3222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</a:rPr>
              <a:t>Гусиный лук или </a:t>
            </a:r>
          </a:p>
          <a:p>
            <a:r>
              <a:rPr lang="ru-RU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</a:rPr>
              <a:t>подснежник желтый</a:t>
            </a:r>
            <a:endParaRPr lang="uk-UA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44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 descr="C:\Users\user\Desktop\фото цветы линейка\фиалка душиста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7189500" cy="546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516216" y="5013176"/>
            <a:ext cx="16866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</a:rPr>
              <a:t>фиалка</a:t>
            </a:r>
            <a:endParaRPr lang="uk-UA" sz="2800" dirty="0"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877272"/>
            <a:ext cx="871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Первоцветы еще называют </a:t>
            </a:r>
            <a:r>
              <a:rPr lang="ru-RU" sz="2000" b="1" u="sng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эфемерами,  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от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греческого эфемерный - значит «цветущий за короткий срок», «быстро цветущий». 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46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5226784"/>
            <a:ext cx="90364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окрестностях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поселка </a:t>
            </a:r>
            <a:r>
              <a:rPr lang="ru-RU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Тельманов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произрастает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несколько видов 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первоцветов: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шафран сетчатых, шафран Геккеля, гусиный лук, мать- и- мачеха, калужница, фиалка 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душистая,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тюльпан полевой, пион узколистный, ирис низкий, первоцвет весенний. </a:t>
            </a:r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D:\Desktop\Desktop\из флешки\Конкурсы уч-ся\Первоцвет\фото первоцветов 2015-16\IMG_20150401_1717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76672"/>
            <a:ext cx="4860032" cy="484990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716016" y="4941168"/>
            <a:ext cx="2512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Шафран сетчатый</a:t>
            </a:r>
            <a:endParaRPr lang="ru-RU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57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Desktop\Desktop\из флешки\Экология\IMG_20180325_120344-01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410445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D:\Desktop\Desktop\из флешки\Экология\Рисунок1.jpg"/>
          <p:cNvPicPr/>
          <p:nvPr/>
        </p:nvPicPr>
        <p:blipFill>
          <a:blip r:embed="rId3" cstate="print"/>
          <a:srcRect r="-994"/>
          <a:stretch>
            <a:fillRect/>
          </a:stretch>
        </p:blipFill>
        <p:spPr bwMode="auto">
          <a:xfrm>
            <a:off x="4716016" y="1124744"/>
            <a:ext cx="439248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27584" y="260648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Краснокнижные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первоцветы Тельмановщины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4941168"/>
            <a:ext cx="22361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Шафран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Гейфеля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5013176"/>
            <a:ext cx="23532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Шафран сетчатый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C:\Users\user\Desktop\фото цветы линейка\P41821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08720"/>
            <a:ext cx="4387793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52120" y="3356992"/>
            <a:ext cx="19127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</a:rPr>
              <a:t>Калужница </a:t>
            </a:r>
          </a:p>
          <a:p>
            <a:r>
              <a:rPr lang="ru-RU" sz="2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</a:rPr>
              <a:t>болотная</a:t>
            </a:r>
            <a:endParaRPr lang="uk-UA" sz="2000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4653136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14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итательным </a:t>
            </a:r>
            <a:r>
              <a:rPr lang="ru-RU" sz="16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нектаром </a:t>
            </a:r>
            <a:r>
              <a:rPr lang="ru-RU" sz="16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растений лакомятся  пчелы </a:t>
            </a:r>
            <a:r>
              <a:rPr lang="ru-RU" sz="16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6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шмели, </a:t>
            </a:r>
            <a:r>
              <a:rPr lang="ru-RU" sz="16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муравьи питаются </a:t>
            </a:r>
            <a:r>
              <a:rPr lang="ru-RU" sz="16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семенами.</a:t>
            </a:r>
            <a:r>
              <a:rPr lang="en-US" sz="16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Сорвали люди стебелек </a:t>
            </a:r>
            <a:r>
              <a:rPr lang="ru-RU" sz="16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2-3 цветками – погибло 45-60 семян</a:t>
            </a:r>
            <a:r>
              <a:rPr lang="ru-RU" sz="16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как следствие – отсутствие новых </a:t>
            </a:r>
            <a:r>
              <a:rPr lang="ru-RU" sz="16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растений.  А чтобы из семени появилось новое растение необходимо 7-8 лет.  Срывая </a:t>
            </a:r>
            <a:r>
              <a:rPr lang="ru-RU" sz="16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растение с луковицей, </a:t>
            </a:r>
            <a:r>
              <a:rPr lang="ru-RU" sz="16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люди </a:t>
            </a:r>
            <a:r>
              <a:rPr lang="ru-RU" sz="16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уменьшают численность растений, а массовый сбор первоцветов ведет к генетическому вырождению вида.</a:t>
            </a:r>
            <a:endParaRPr lang="ru-RU" sz="16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:\ПЕРВОЦВЕТ-19\SAM_28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836712"/>
            <a:ext cx="4320480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123728" y="3645024"/>
            <a:ext cx="1709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</a:rPr>
              <a:t>Шафран сетчатый</a:t>
            </a:r>
          </a:p>
        </p:txBody>
      </p:sp>
    </p:spTree>
    <p:extLst>
      <p:ext uri="{BB962C8B-B14F-4D97-AF65-F5344CB8AC3E}">
        <p14:creationId xmlns:p14="http://schemas.microsoft.com/office/powerpoint/2010/main" val="46959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5661829"/>
            <a:ext cx="7632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сорвав цветок, вы дали возможность пчелам и шмелям испить питательного цветочного нектара.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user\Desktop\фото цветы линейка\P41821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0"/>
            <a:ext cx="4392488" cy="3645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:\ПЕРВОЦВЕТ-19\SAM_28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36912"/>
            <a:ext cx="4104456" cy="3103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:\Первоцвет -21\ПЕРВОЦВЕТ-19 фото\SAM_28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636912"/>
            <a:ext cx="3960440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Екологія\первоцвет фото 1\P958ICAO10HVHCAKFZ8CDCAH62D3ECAQMPK8VCA9XKVBPCAY0XYSSCAATNJ4ZCAI0WJ8OCAT7DLWACA953V0UCA4Z57SUCAN3UI9ICAJEOH1HCAYCQHZQCAE84Z7GCACFNSAFCA1PUR78CAC2GRMACA9R2XE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34" y="2276872"/>
            <a:ext cx="434687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:\Первоцвет -21\ирис.jpg"/>
          <p:cNvPicPr>
            <a:picLocks noChangeAspect="1" noChangeArrowheads="1"/>
          </p:cNvPicPr>
          <p:nvPr/>
        </p:nvPicPr>
        <p:blipFill>
          <a:blip r:embed="rId3" cstate="print"/>
          <a:srcRect r="22759" b="3318"/>
          <a:stretch>
            <a:fillRect/>
          </a:stretch>
        </p:blipFill>
        <p:spPr bwMode="auto">
          <a:xfrm>
            <a:off x="4932040" y="2348880"/>
            <a:ext cx="4032448" cy="302433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03848" y="5445224"/>
            <a:ext cx="3168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50" dirty="0" smtClean="0">
                <a:ln w="1143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Ирис полевой</a:t>
            </a:r>
            <a:r>
              <a:rPr lang="en-US" b="1" spc="50" dirty="0" smtClean="0">
                <a:ln w="1143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spc="50" dirty="0" smtClean="0">
                <a:ln w="1143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касатик)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476672"/>
            <a:ext cx="7848872" cy="1262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Первоцвет в вазе на столе - пленник,</a:t>
            </a: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обреченный на гибель!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Первоцветы говорят:</a:t>
            </a:r>
            <a:endParaRPr lang="ru-RU" sz="3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perv_038_krokus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25" t="28990" r="54061" b="-4911"/>
          <a:stretch/>
        </p:blipFill>
        <p:spPr bwMode="auto">
          <a:xfrm>
            <a:off x="1043608" y="908720"/>
            <a:ext cx="7092280" cy="4464496"/>
          </a:xfrm>
          <a:prstGeom prst="rect">
            <a:avLst/>
          </a:prstGeom>
          <a:noFill/>
          <a:extLst/>
        </p:spPr>
      </p:pic>
      <p:sp>
        <p:nvSpPr>
          <p:cNvPr id="5" name="Прямоугольник 4"/>
          <p:cNvSpPr/>
          <p:nvPr/>
        </p:nvSpPr>
        <p:spPr>
          <a:xfrm>
            <a:off x="6084168" y="4509120"/>
            <a:ext cx="21993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Шафран Геккеля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252536" y="5301208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                   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«Мы б всегда были счастливые, цветущие и красивые, 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Если б в поле, лес и луг  приходил к нам только друг,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Не срывал нас, не топтал, в свой в букет не собирал. 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Мы тогда бы вас любили, красоту свою дарили»! »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74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FF0000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405</Words>
  <Application>Microsoft Office PowerPoint</Application>
  <PresentationFormat>Экран (4:3)</PresentationFormat>
  <Paragraphs>54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Первоцветы говорят: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24</cp:revision>
  <dcterms:created xsi:type="dcterms:W3CDTF">2016-03-18T07:23:03Z</dcterms:created>
  <dcterms:modified xsi:type="dcterms:W3CDTF">2023-01-19T09:35:53Z</dcterms:modified>
</cp:coreProperties>
</file>