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1" r:id="rId6"/>
    <p:sldId id="263" r:id="rId7"/>
    <p:sldId id="262" r:id="rId8"/>
    <p:sldId id="260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BC7437-0F93-4B4D-957B-356594EB7D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414ACE5-EFA4-448F-93FD-92ECF1BD1A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747159-8DE8-4791-80B5-57E378D65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986B3-C39D-426E-8353-54A79FA82FDE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67D6409-31A0-41B2-8BA2-1210FAEA4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BA78E8-0305-4409-A5AA-4A4D16684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AAA5A-C269-4EB2-ACFE-DB31049BF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393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7B36E6-E688-4BEB-8AE4-68A23B232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74B5FB8-0210-447E-B09B-3188E0D279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3E0421-A3BC-4723-832A-311BB56D7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986B3-C39D-426E-8353-54A79FA82FDE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F250E8B-E036-4AAB-A51D-500F58D5A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D486CD-E925-4D34-9AB9-A99D80388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AAA5A-C269-4EB2-ACFE-DB31049BF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556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F6CF062-3EA7-4EBE-B8C2-38045E409B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9FF9757-7751-4796-8D2E-06B64959D8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6FE971-5154-4222-B082-BC37BF14F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986B3-C39D-426E-8353-54A79FA82FDE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1ECFDA-66B0-4E7B-9BAF-B31A3F26A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9BEDB5-4FEF-478F-B943-522C54B83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AAA5A-C269-4EB2-ACFE-DB31049BF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844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BB2E98-516E-4172-9155-6B987A68E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5CE68E-5F93-44BD-A771-DA9B1B4A04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5FC97D-0925-4C0C-9103-E3DF8EE2D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986B3-C39D-426E-8353-54A79FA82FDE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25AF86-D07E-4BD9-B1E6-016E56D7A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E7C0ED6-CD7A-41CD-BD43-C4E330EB6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AAA5A-C269-4EB2-ACFE-DB31049BF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240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4F6BA5-0A11-4E54-A63F-92DE3FE4E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E7405DE-5781-48A1-ACB4-C2D6514458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28F2B5-5E7B-4F8E-BDF5-8796D833C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986B3-C39D-426E-8353-54A79FA82FDE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8A44B8-E3AA-400B-B8EE-19332CCA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F66793-898E-49D2-92D8-05EF8517B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AAA5A-C269-4EB2-ACFE-DB31049BF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585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5360A0-4EC3-47FC-94E5-7FE892118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AE2430-C02B-4DF1-9DF0-131BB682A7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ABAF47F-9A86-4A68-A07F-41ECCE0E00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A144F9B-BF86-4D78-A965-C743DBF86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986B3-C39D-426E-8353-54A79FA82FDE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1C5FC60-6E5D-4B38-8810-186A34091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3FAC4D1-1108-4B79-8162-70B6FB40E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AAA5A-C269-4EB2-ACFE-DB31049BF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467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DB8183-F2AF-4EC0-8A78-F5696B9D1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665EFCD-58F1-42D6-A9C6-2BC5A47D12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39D6FB8-032B-41B9-A9DF-A6A6B8F733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A082056-0ACF-421B-B7DA-087FF4CD92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90EF97C-819C-47D3-803A-7CA9D26DEC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0CB5A03-6E9B-414C-B776-770D0D0F6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986B3-C39D-426E-8353-54A79FA82FDE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DD4C844-E57E-4C86-AF07-FF57E8957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A7045D0-4DC9-432A-8BB2-27213B143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AAA5A-C269-4EB2-ACFE-DB31049BF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27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4E9DC5-3D9B-4AF9-A456-581DCCBB3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844CBCA-C108-4F4F-93D2-5A8705D64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986B3-C39D-426E-8353-54A79FA82FDE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E819050-16F4-4C73-903E-11651E500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9B96360-5FC7-40A8-8C50-8BD89CC26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AAA5A-C269-4EB2-ACFE-DB31049BF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245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9BAA3FF-BA4D-4202-91BE-719541A82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986B3-C39D-426E-8353-54A79FA82FDE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42B8EFB-193A-40E6-B8A2-D1367918B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8C62EA6-CE93-4ECA-8C71-62CF0EEB0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AAA5A-C269-4EB2-ACFE-DB31049BF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051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9391F8-F7A8-4336-87C2-1AF5E7DE5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BDD82C-3CD1-4F02-AF8F-0D44C0860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8C0AD10-54C2-441F-B80D-708E8BF593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24206E4-79C2-4008-8943-D7C819F6F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986B3-C39D-426E-8353-54A79FA82FDE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C743905-FDED-4297-9096-EEC1C2D2E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4AAA4A5-FE3F-4F93-A496-6561CF2E7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AAA5A-C269-4EB2-ACFE-DB31049BF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335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9EFA3D-3A5B-40F3-80FE-3DD38DBAD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43BDC1A-8BC5-478B-AB2A-B92891F823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3A88347-E454-43E1-9897-550DECE094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27F17C2-6B26-48DE-9C8C-2372249C6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986B3-C39D-426E-8353-54A79FA82FDE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78C2186-018E-4212-9E57-D7C4714E0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80EF601-1A7B-49EB-9AAA-121480218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AAA5A-C269-4EB2-ACFE-DB31049BF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371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7FF956-B3F0-4A0B-B908-EF4E7E37A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3BCD149-FE77-485F-A1F3-991F7F32D7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97FC40A-5652-4D22-ACF1-39A0B470EA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986B3-C39D-426E-8353-54A79FA82FDE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E69A0E0-44DA-4437-9983-0BFD2B6C0D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DE0CEFA-B530-46CE-8925-69694B4B6C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AAA5A-C269-4EB2-ACFE-DB31049BF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11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B602BB9-E3AF-4958-967C-BD345128E3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767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A333DBE4-B513-4F12-9623-A00C483004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7567" y="17675"/>
            <a:ext cx="9096866" cy="682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791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6F1011-C141-47B0-980B-3C38748AA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6392" y="286610"/>
            <a:ext cx="7927941" cy="1517714"/>
          </a:xfrm>
        </p:spPr>
        <p:txBody>
          <a:bodyPr>
            <a:noAutofit/>
          </a:bodyPr>
          <a:lstStyle/>
          <a:p>
            <a:pPr algn="ctr"/>
            <a:r>
              <a:rPr lang="en-US" sz="4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Let’s play together, children!</a:t>
            </a:r>
            <a:endParaRPr lang="ru-RU" sz="4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84D53EA2-EB55-4100-AB70-560DC08566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86610"/>
            <a:ext cx="4110872" cy="608314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ADA03F-0573-427C-92F8-52DE6BDDDAC3}"/>
              </a:ext>
            </a:extLst>
          </p:cNvPr>
          <p:cNvSpPr txBox="1"/>
          <p:nvPr/>
        </p:nvSpPr>
        <p:spPr>
          <a:xfrm>
            <a:off x="4583391" y="3075057"/>
            <a:ext cx="71360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WHERE IS THE CHICK</a:t>
            </a:r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13032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D98113-A05C-45AD-93B6-FEDEF83B3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3760" y="207389"/>
            <a:ext cx="7724480" cy="1106226"/>
          </a:xfr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WHERE IS THE CHICK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2D3522-09DF-46AD-9661-146A50AF24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1447" y="5657622"/>
            <a:ext cx="6901206" cy="99298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The chick is </a:t>
            </a:r>
            <a:r>
              <a:rPr lang="en-US" sz="4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 the box.</a:t>
            </a:r>
            <a:endParaRPr lang="ru-RU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D265004-BE65-4931-B8B6-17F9E476B9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898" y="1513792"/>
            <a:ext cx="6286204" cy="383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555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D98113-A05C-45AD-93B6-FEDEF83B3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3760" y="207389"/>
            <a:ext cx="7724480" cy="1106226"/>
          </a:xfr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WHERE IS THE CHICK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2D3522-09DF-46AD-9661-146A50AF24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1447" y="5657622"/>
            <a:ext cx="6901206" cy="99298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The chick is </a:t>
            </a:r>
            <a:r>
              <a:rPr lang="en-US" sz="4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 the box.</a:t>
            </a:r>
            <a:endParaRPr lang="ru-RU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C0D8CB-1E3B-44D1-BD77-85099D41D8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823" y="1466739"/>
            <a:ext cx="8776354" cy="3924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24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D98113-A05C-45AD-93B6-FEDEF83B3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3760" y="207389"/>
            <a:ext cx="7724480" cy="1106226"/>
          </a:xfr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WHERE IS THE CHICK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2D3522-09DF-46AD-9661-146A50AF24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1447" y="5657622"/>
            <a:ext cx="6901206" cy="992989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The chick is </a:t>
            </a:r>
            <a:r>
              <a:rPr lang="en-US" sz="4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 the box.</a:t>
            </a:r>
            <a:endParaRPr lang="ru-RU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9F8790-0186-4FB1-8F9A-4D5E701110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058" y="1313615"/>
            <a:ext cx="6633883" cy="4048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25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D98113-A05C-45AD-93B6-FEDEF83B3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3760" y="207389"/>
            <a:ext cx="7724480" cy="1106226"/>
          </a:xfr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WHERE IS THE CHICK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2D3522-09DF-46AD-9661-146A50AF24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1447" y="5657622"/>
            <a:ext cx="6901206" cy="99298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The chick is </a:t>
            </a:r>
            <a:r>
              <a:rPr lang="en-US" sz="4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 the box.</a:t>
            </a:r>
            <a:endParaRPr lang="ru-RU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4F372F6-125B-4625-A399-CDC0E6980F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020" y="1297000"/>
            <a:ext cx="6315959" cy="426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984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74D03C-07AD-4B60-961A-70EA36C5A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9010"/>
            <a:ext cx="10515600" cy="964054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Let’s sing together!</a:t>
            </a:r>
            <a:endParaRPr lang="ru-RU" sz="54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On In Under By Song">
            <a:hlinkClick r:id="" action="ppaction://media"/>
            <a:extLst>
              <a:ext uri="{FF2B5EF4-FFF2-40B4-BE49-F238E27FC236}">
                <a16:creationId xmlns:a16="http://schemas.microsoft.com/office/drawing/2014/main" id="{8999B5AE-A006-499D-969A-DCF84A143D9D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22353" y="1163064"/>
            <a:ext cx="9147294" cy="5145237"/>
          </a:xfrm>
        </p:spPr>
      </p:pic>
    </p:spTree>
    <p:extLst>
      <p:ext uri="{BB962C8B-B14F-4D97-AF65-F5344CB8AC3E}">
        <p14:creationId xmlns:p14="http://schemas.microsoft.com/office/powerpoint/2010/main" val="2182520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01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62A832-0842-49C4-9698-43C518FD7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035" y="314045"/>
            <a:ext cx="11519555" cy="1398458"/>
          </a:xfrm>
        </p:spPr>
        <p:txBody>
          <a:bodyPr>
            <a:no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Task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fill in prepositions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on, in, under, by</a:t>
            </a: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Задание: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вставь пропущенные предлоги </a:t>
            </a:r>
            <a:r>
              <a:rPr lang="en-U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on, in, under, by</a:t>
            </a:r>
            <a:endParaRPr lang="ru-RU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F26A619-1AAB-4D11-A628-4CD5407902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49" y="1978157"/>
            <a:ext cx="4553146" cy="478261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79CE7CF-D815-4B40-8A9E-898A71D5EB5D}"/>
              </a:ext>
            </a:extLst>
          </p:cNvPr>
          <p:cNvSpPr txBox="1"/>
          <p:nvPr/>
        </p:nvSpPr>
        <p:spPr>
          <a:xfrm>
            <a:off x="5329287" y="2469823"/>
            <a:ext cx="679672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The lorry is _____the desk.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The cup is _____ the desk.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The cat is _____the box.</a:t>
            </a:r>
          </a:p>
          <a:p>
            <a:pPr marL="342900" indent="-342900">
              <a:buAutoNum type="arabicPeriod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The box is _____the desk.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26800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117</Words>
  <Application>Microsoft Office PowerPoint</Application>
  <PresentationFormat>Широкоэкранный</PresentationFormat>
  <Paragraphs>16</Paragraphs>
  <Slides>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Let’s play together, children!</vt:lpstr>
      <vt:lpstr>WHERE IS THE CHICK?</vt:lpstr>
      <vt:lpstr>WHERE IS THE CHICK?</vt:lpstr>
      <vt:lpstr>WHERE IS THE CHICK?</vt:lpstr>
      <vt:lpstr>WHERE IS THE CHICK?</vt:lpstr>
      <vt:lpstr>Let’s sing together!</vt:lpstr>
      <vt:lpstr>Task: fill in prepositions on, in, under, by  Задание: вставь пропущенные предлоги on, in, under, by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3</cp:revision>
  <dcterms:created xsi:type="dcterms:W3CDTF">2022-04-22T07:59:47Z</dcterms:created>
  <dcterms:modified xsi:type="dcterms:W3CDTF">2022-04-25T13:25:33Z</dcterms:modified>
</cp:coreProperties>
</file>