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5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7" autoAdjust="0"/>
    <p:restoredTop sz="9466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944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00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82442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848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12664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98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421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031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925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49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79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171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2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06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334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338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21090-A898-488C-824B-EA803E183B14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CA8CB7C-E4B1-4614-A5B0-65FD1FF07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09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.pn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8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8.png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8.png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8.png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04664"/>
            <a:ext cx="8784976" cy="1686049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 деревянные и медные  духовые инструменты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733256"/>
            <a:ext cx="3384376" cy="64807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руководитель: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Л.И.Паршукова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782393"/>
            <a:ext cx="4824536" cy="382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Лена\през web\Рамиль-Ильясов-Охота-20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7698" y="1412776"/>
            <a:ext cx="2747293" cy="3600400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39552" y="548680"/>
            <a:ext cx="43749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Медные духовые </a:t>
            </a:r>
          </a:p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инструменты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21297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Группа медных духовых: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Расскажу я  и про них!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Рог им силу звука дал,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Звонкой медью оплетал.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Медные, блестящие,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По разному звучащие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5445224"/>
            <a:ext cx="12731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</a:rPr>
              <a:t>Рамиль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 Ильясов</a:t>
            </a:r>
          </a:p>
          <a:p>
            <a:pPr algn="ctr"/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 «Охота» 2002г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Лена\през web\валторн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692696"/>
            <a:ext cx="2808312" cy="2480676"/>
          </a:xfrm>
          <a:prstGeom prst="rect">
            <a:avLst/>
          </a:prstGeom>
          <a:noFill/>
        </p:spPr>
      </p:pic>
      <p:pic>
        <p:nvPicPr>
          <p:cNvPr id="7171" name="Picture 3" descr="D:\Лена\през web\мальчик-на-валторне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060848"/>
            <a:ext cx="3720414" cy="27903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436096" y="980728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Валторна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13176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dirty="0" smtClean="0">
                <a:solidFill>
                  <a:srgbClr val="415B5C"/>
                </a:solidFill>
                <a:ea typeface="Calibri" pitchFamily="34" charset="0"/>
                <a:cs typeface="Times New Roman" pitchFamily="18" charset="0"/>
              </a:rPr>
              <a:t>В переводе с немецкого -  «рог».</a:t>
            </a:r>
          </a:p>
          <a:p>
            <a:pPr eaLnBrk="0" hangingPunct="0"/>
            <a:r>
              <a:rPr lang="ru-RU" dirty="0" smtClean="0">
                <a:solidFill>
                  <a:srgbClr val="415B5C"/>
                </a:solidFill>
                <a:ea typeface="Calibri" pitchFamily="34" charset="0"/>
                <a:cs typeface="Times New Roman" pitchFamily="18" charset="0"/>
              </a:rPr>
              <a:t>С трубою  схожа, скажет народ.</a:t>
            </a:r>
          </a:p>
          <a:p>
            <a:pPr eaLnBrk="0" hangingPunct="0"/>
            <a:r>
              <a:rPr lang="ru-RU" dirty="0" smtClean="0">
                <a:solidFill>
                  <a:srgbClr val="415B5C"/>
                </a:solidFill>
                <a:ea typeface="Calibri" pitchFamily="34" charset="0"/>
                <a:cs typeface="Times New Roman" pitchFamily="18" charset="0"/>
              </a:rPr>
              <a:t>Духовой инструмент, без сомнений, бесспорно,</a:t>
            </a:r>
          </a:p>
          <a:p>
            <a:pPr eaLnBrk="0" hangingPunct="0"/>
            <a:r>
              <a:rPr lang="ru-RU" dirty="0" smtClean="0">
                <a:solidFill>
                  <a:srgbClr val="415B5C"/>
                </a:solidFill>
                <a:ea typeface="Calibri" pitchFamily="34" charset="0"/>
                <a:cs typeface="Times New Roman" pitchFamily="18" charset="0"/>
              </a:rPr>
              <a:t>И зовусь я красиво -</a:t>
            </a:r>
            <a:r>
              <a:rPr lang="ru-RU" b="1" dirty="0" smtClean="0">
                <a:solidFill>
                  <a:srgbClr val="415B5C"/>
                </a:solidFill>
                <a:ea typeface="Calibri" pitchFamily="34" charset="0"/>
                <a:cs typeface="Times New Roman" pitchFamily="18" charset="0"/>
              </a:rPr>
              <a:t> валторна</a:t>
            </a:r>
            <a:endParaRPr lang="ru-RU" b="1" dirty="0">
              <a:solidFill>
                <a:srgbClr val="415B5C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" name="валтор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31296" y="540113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62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Лена\през web\трубач-Крис-Ботти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7252" y="404664"/>
            <a:ext cx="3542793" cy="2952328"/>
          </a:xfrm>
          <a:prstGeom prst="rect">
            <a:avLst/>
          </a:prstGeom>
          <a:noFill/>
        </p:spPr>
      </p:pic>
      <p:pic>
        <p:nvPicPr>
          <p:cNvPr id="10243" name="Picture 3" descr="D:\Лена\през web\труб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96952"/>
            <a:ext cx="3902234" cy="148284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6016" y="4365104"/>
            <a:ext cx="3384376" cy="12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Голос громкий, голос яркий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Посмотрите на меня.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Я блещу на солнце ярко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зовут меня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труба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1052736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Труба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труб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43808" y="52122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Лена\през web\тронбо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052736"/>
            <a:ext cx="3798225" cy="2304256"/>
          </a:xfrm>
          <a:prstGeom prst="rect">
            <a:avLst/>
          </a:prstGeom>
          <a:noFill/>
        </p:spPr>
      </p:pic>
      <p:pic>
        <p:nvPicPr>
          <p:cNvPr id="12290" name="Picture 2" descr="D:\Лена\през web\тронбонист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772816"/>
            <a:ext cx="3619500" cy="3619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8064" y="548680"/>
            <a:ext cx="1669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Тромбон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509120"/>
            <a:ext cx="32403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Этот медный духовой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То короче, то длиннее.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Ведь кулису он имеет!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Громче всех в оркестре он.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И зовут его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тромбон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!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Тромбон - Звук облома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43264" y="557095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3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Лена\през web\военные-с-Tuba_w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916832"/>
            <a:ext cx="3813983" cy="3600400"/>
          </a:xfrm>
          <a:prstGeom prst="rect">
            <a:avLst/>
          </a:prstGeom>
          <a:noFill/>
        </p:spPr>
      </p:pic>
      <p:pic>
        <p:nvPicPr>
          <p:cNvPr id="8196" name="Picture 4" descr="D:\Лена\през web\tub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692696"/>
            <a:ext cx="3429000" cy="2743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4509120"/>
            <a:ext cx="2376264" cy="12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Медная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туба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Очень большая.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голос низким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 оркестре играет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764704"/>
            <a:ext cx="958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Туба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туб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06416" y="560578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2924944"/>
            <a:ext cx="4296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Спасибо за внимание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32040" y="616530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Дубров «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Клезмеры.Еврейский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оркестр»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Лена\през web\деревянные-дух.gif"/>
          <p:cNvPicPr>
            <a:picLocks noChangeAspect="1" noChangeArrowheads="1"/>
          </p:cNvPicPr>
          <p:nvPr/>
        </p:nvPicPr>
        <p:blipFill>
          <a:blip r:embed="rId2" cstate="print"/>
          <a:srcRect t="12201" r="321"/>
          <a:stretch>
            <a:fillRect/>
          </a:stretch>
        </p:blipFill>
        <p:spPr bwMode="auto">
          <a:xfrm>
            <a:off x="827584" y="2852936"/>
            <a:ext cx="3258692" cy="2952328"/>
          </a:xfrm>
          <a:prstGeom prst="rect">
            <a:avLst/>
          </a:prstGeom>
          <a:noFill/>
        </p:spPr>
      </p:pic>
      <p:pic>
        <p:nvPicPr>
          <p:cNvPr id="13315" name="Picture 3" descr="D:\Лена\през web\мудные-дух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780928"/>
            <a:ext cx="2664296" cy="309946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95736" y="260648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Инструментов знаем много музыкальных,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Голос каждого – особый, уникальный.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Музыканты долго думали: “Как быть?”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И решили всех по группам разделить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088" y="1916113"/>
            <a:ext cx="2627312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Деревянные </a:t>
            </a:r>
          </a:p>
          <a:p>
            <a:pPr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духовые инструменты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1916832"/>
            <a:ext cx="2664296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Медные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духовые инструменты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Лена\през web\Хендрик-Тербрюгген-Мальчик-играющий-на-флейте-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628800"/>
            <a:ext cx="3024786" cy="39604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0050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Вот семейство деревянных духовых.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Много интересного, знаем мы про них.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Им пастушья дудочка – старшая сестра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Вот поэтому, ребята, так группа названа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620688"/>
            <a:ext cx="58945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Деревянные духовые </a:t>
            </a:r>
          </a:p>
          <a:p>
            <a:r>
              <a:rPr lang="ru-RU" sz="4400" dirty="0" smtClean="0"/>
              <a:t>инструменты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5589240"/>
            <a:ext cx="25202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</a:rPr>
              <a:t>Хендрик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100" dirty="0" err="1" smtClean="0">
                <a:solidFill>
                  <a:schemeClr val="accent3">
                    <a:lumMod val="50000"/>
                  </a:schemeClr>
                </a:solidFill>
              </a:rPr>
              <a:t>Тербрюгген</a:t>
            </a: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«Мальчик играющий на флейте» </a:t>
            </a:r>
          </a:p>
          <a:p>
            <a:pPr algn="ctr">
              <a:defRPr/>
            </a:pP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</a:rPr>
              <a:t>1621г.,</a:t>
            </a:r>
            <a:endParaRPr lang="ru-RU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Лена\през web\флейт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268760"/>
            <a:ext cx="2857500" cy="1914525"/>
          </a:xfrm>
          <a:prstGeom prst="rect">
            <a:avLst/>
          </a:prstGeom>
          <a:noFill/>
        </p:spPr>
      </p:pic>
      <p:pic>
        <p:nvPicPr>
          <p:cNvPr id="3075" name="Picture 3" descr="D:\Лена\през web\флеетистк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844824"/>
            <a:ext cx="3154090" cy="420545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91880" y="764704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Флейта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2210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Имя – легкое дыханье,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В голосе – очарованье.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Ручейком хрустальным льется,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Флейтою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она зовется.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флей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84609" y="544486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16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Лена\през web\кларнет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692696"/>
            <a:ext cx="2740202" cy="26642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D:\Лена\през web\кларнетистк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700808"/>
            <a:ext cx="3844485" cy="38164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692696"/>
            <a:ext cx="1588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Кларнет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4509120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Он по возрасту – ребенок.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Голосок подвижен, звонок,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Чист и ясен – спору нет!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Называется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кларнет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кларн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71800" y="52124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2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Лена\през web\гобоист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140968"/>
            <a:ext cx="3183732" cy="2592288"/>
          </a:xfrm>
          <a:prstGeom prst="rect">
            <a:avLst/>
          </a:prstGeom>
          <a:noFill/>
        </p:spPr>
      </p:pic>
      <p:pic>
        <p:nvPicPr>
          <p:cNvPr id="11267" name="Picture 3" descr="D:\Лена\през web\гобой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6400" y="1196752"/>
            <a:ext cx="2520280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268" name="Picture 4" descr="D:\Лена\през web\трость-для-гобоя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548680"/>
            <a:ext cx="1224136" cy="12241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88024" y="836712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Гобой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437113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Голосом протяжным впору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Петь про русские просторы.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 деревню нам с тобой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Пропоет сейчас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гобой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гоб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91880" y="54284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27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Лена\през web\фагот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980728"/>
            <a:ext cx="3452426" cy="3035598"/>
          </a:xfrm>
          <a:prstGeom prst="rect">
            <a:avLst/>
          </a:prstGeom>
          <a:noFill/>
        </p:spPr>
      </p:pic>
      <p:pic>
        <p:nvPicPr>
          <p:cNvPr id="5123" name="Picture 3" descr="D:\Лена\през web\фагоист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348880"/>
            <a:ext cx="3336201" cy="3230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796136" y="692696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Фагот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653137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Он простужен и встревожен,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из трубок будто сложен.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Он ворчит, а не поет. 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зовут его -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фагот</a:t>
            </a:r>
            <a:endParaRPr lang="ru-RU" dirty="0"/>
          </a:p>
        </p:txBody>
      </p:sp>
      <p:pic>
        <p:nvPicPr>
          <p:cNvPr id="2" name="фаго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59832" y="561356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Лена\през web\саксофо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772816"/>
            <a:ext cx="2426680" cy="3528392"/>
          </a:xfrm>
          <a:prstGeom prst="rect">
            <a:avLst/>
          </a:prstGeom>
          <a:noFill/>
        </p:spPr>
      </p:pic>
      <p:pic>
        <p:nvPicPr>
          <p:cNvPr id="6147" name="Picture 3" descr="D:\Лена\през web\Игорь-Бутман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1268760"/>
            <a:ext cx="2857500" cy="2857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39752" y="620688"/>
            <a:ext cx="1834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Саксофон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653136"/>
            <a:ext cx="3384376" cy="12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Он трубе и дудке брат,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Только важен и горбат.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В джаз ужасно он влюблён,</a:t>
            </a:r>
          </a:p>
          <a:p>
            <a:pPr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И зовётся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саксофон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17099_146169878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34952" y="55724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35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336</TotalTime>
  <Words>346</Words>
  <Application>Microsoft Office PowerPoint</Application>
  <PresentationFormat>Экран (4:3)</PresentationFormat>
  <Paragraphs>77</Paragraphs>
  <Slides>15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Аспект</vt:lpstr>
      <vt:lpstr>Музыкальные деревянные и медные  духовые инструменты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деревянные и медные  духовые инструменты</dc:title>
  <dc:creator>user</dc:creator>
  <cp:lastModifiedBy>Пользователь</cp:lastModifiedBy>
  <cp:revision>16</cp:revision>
  <dcterms:created xsi:type="dcterms:W3CDTF">2012-06-18T17:58:01Z</dcterms:created>
  <dcterms:modified xsi:type="dcterms:W3CDTF">2023-01-18T12:17:45Z</dcterms:modified>
</cp:coreProperties>
</file>