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3" autoAdjust="0"/>
    <p:restoredTop sz="94556" autoAdjust="0"/>
  </p:normalViewPr>
  <p:slideViewPr>
    <p:cSldViewPr>
      <p:cViewPr varScale="1">
        <p:scale>
          <a:sx n="41" d="100"/>
          <a:sy n="41" d="100"/>
        </p:scale>
        <p:origin x="-132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08.02.2020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4C71EC6-210F-42DE-9C53-41977AD35B3D}" type="datetimeFigureOut">
              <a:rPr lang="ru-RU" smtClean="0"/>
              <a:t>08.02.2020</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dirty="0" smtClean="0"/>
              <a:t>История противогаза</a:t>
            </a:r>
            <a:endParaRPr lang="ru-RU" dirty="0"/>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2131164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9" y="478886"/>
            <a:ext cx="8183880" cy="1309897"/>
          </a:xfrm>
        </p:spPr>
        <p:txBody>
          <a:bodyPr/>
          <a:lstStyle/>
          <a:p>
            <a:pPr algn="ctr"/>
            <a:r>
              <a:rPr lang="ru-RU" dirty="0" smtClean="0"/>
              <a:t>Первые упоминания</a:t>
            </a:r>
            <a:br>
              <a:rPr lang="ru-RU" dirty="0" smtClean="0"/>
            </a:br>
            <a:endParaRPr lang="ru-RU" dirty="0"/>
          </a:p>
        </p:txBody>
      </p:sp>
      <p:sp>
        <p:nvSpPr>
          <p:cNvPr id="3" name="Объект 2"/>
          <p:cNvSpPr>
            <a:spLocks noGrp="1"/>
          </p:cNvSpPr>
          <p:nvPr>
            <p:ph idx="1"/>
          </p:nvPr>
        </p:nvSpPr>
        <p:spPr>
          <a:xfrm>
            <a:off x="4378024" y="1196752"/>
            <a:ext cx="4380783" cy="5445224"/>
          </a:xfrm>
        </p:spPr>
        <p:txBody>
          <a:bodyPr>
            <a:noAutofit/>
          </a:bodyPr>
          <a:lstStyle/>
          <a:p>
            <a:r>
              <a:rPr lang="ru-RU" sz="1600" dirty="0"/>
              <a:t>В средние века во время свирепствования чумы, люди, помогающие с больными, и лекари старались защитить себя с помощью масок с удлиненной носовой частью, похожей на клюв птицы. Причем этот «клюв» плотно наполняли специальными лечебными травами. Лекари считали, что воздух, проходящий через такой своеобразный травяной фильтр, очищается, и риск заражения уменьшается. В начале XIX века при строительстве Исаакиевского собора в Санкт-Петербурге рабочие, покрывавшие купола позолоченным составом, защищались от вредных паров с помощью самодельных стеклянных колпаков. В них через небольшое отверстие вставлялись шланги для подачи воздуха</a:t>
            </a:r>
            <a:r>
              <a:rPr lang="ru-RU" sz="1600" dirty="0" smtClean="0"/>
              <a:t>.</a:t>
            </a:r>
            <a:endParaRPr lang="ru-RU" sz="1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931" y="2060848"/>
            <a:ext cx="4056093"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896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989320"/>
            <a:ext cx="8183880" cy="45719"/>
          </a:xfrm>
        </p:spPr>
        <p:txBody>
          <a:bodyPr>
            <a:normAutofit fontScale="90000"/>
          </a:bodyPr>
          <a:lstStyle/>
          <a:p>
            <a:endParaRPr lang="ru-RU" dirty="0"/>
          </a:p>
        </p:txBody>
      </p:sp>
      <p:sp>
        <p:nvSpPr>
          <p:cNvPr id="3" name="Объект 2"/>
          <p:cNvSpPr>
            <a:spLocks noGrp="1"/>
          </p:cNvSpPr>
          <p:nvPr>
            <p:ph idx="1"/>
          </p:nvPr>
        </p:nvSpPr>
        <p:spPr>
          <a:xfrm>
            <a:off x="502920" y="530352"/>
            <a:ext cx="8183880" cy="5706960"/>
          </a:xfrm>
        </p:spPr>
        <p:txBody>
          <a:bodyPr>
            <a:normAutofit fontScale="70000" lnSpcReduction="20000"/>
          </a:bodyPr>
          <a:lstStyle/>
          <a:p>
            <a:r>
              <a:rPr lang="ru-RU" dirty="0"/>
              <a:t>Первый противогаз, похожий по конструкции на современный вариант, был изобретен американским ученым – изобретателем Льюисом </a:t>
            </a:r>
            <a:r>
              <a:rPr lang="ru-RU" dirty="0" err="1"/>
              <a:t>Хаслеттом</a:t>
            </a:r>
            <a:r>
              <a:rPr lang="ru-RU" dirty="0"/>
              <a:t>, в 1847 </a:t>
            </a:r>
            <a:r>
              <a:rPr lang="ru-RU" dirty="0" smtClean="0"/>
              <a:t>г. </a:t>
            </a:r>
            <a:r>
              <a:rPr lang="ru-RU" dirty="0"/>
              <a:t>Его цель состояла в задержке всех опасных для здоровья человека веществ. Впоследствии данный противогаз пытались усовершенствовать. Меняли фильтры, конструкции, но подобное устройство помогало лишь задержать пыль, мелкие строительные частицы или вредные производственные примеси. Обеспечить полную защиту дыхательной системы человека от удушающих газов он был не в состоянии. В 1849 г. </a:t>
            </a:r>
            <a:r>
              <a:rPr lang="ru-RU" dirty="0" err="1"/>
              <a:t>Хаслетт</a:t>
            </a:r>
            <a:r>
              <a:rPr lang="ru-RU" dirty="0"/>
              <a:t> запатентовал свое изобретение под названием «легочный протектор». Для того, чтобы защитить сотрудников пожарных частей от ядовитых горючих веществ гражданин США </a:t>
            </a:r>
            <a:r>
              <a:rPr lang="ru-RU" dirty="0" err="1"/>
              <a:t>Гаррет</a:t>
            </a:r>
            <a:r>
              <a:rPr lang="ru-RU" dirty="0"/>
              <a:t> Морган в 1912 г. придумал устройство, которое историки считают первым противогазом современного образца. Спустя 2 года в Германии изобретатель А. Драгер создал и запатентовал свой вариант противогаза</a:t>
            </a:r>
            <a:r>
              <a:rPr lang="ru-RU" dirty="0" smtClean="0"/>
              <a:t>.</a:t>
            </a:r>
            <a:endParaRPr lang="ru-RU" dirty="0"/>
          </a:p>
        </p:txBody>
      </p:sp>
    </p:spTree>
    <p:extLst>
      <p:ext uri="{BB962C8B-B14F-4D97-AF65-F5344CB8AC3E}">
        <p14:creationId xmlns:p14="http://schemas.microsoft.com/office/powerpoint/2010/main" val="5209520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183880" cy="1051560"/>
          </a:xfrm>
        </p:spPr>
        <p:txBody>
          <a:bodyPr/>
          <a:lstStyle/>
          <a:p>
            <a:pPr algn="ctr"/>
            <a:r>
              <a:rPr lang="ru-RU" dirty="0" smtClean="0"/>
              <a:t>История создания</a:t>
            </a:r>
            <a:endParaRPr lang="ru-RU" dirty="0"/>
          </a:p>
        </p:txBody>
      </p:sp>
      <p:sp>
        <p:nvSpPr>
          <p:cNvPr id="3" name="Объект 2"/>
          <p:cNvSpPr>
            <a:spLocks noGrp="1"/>
          </p:cNvSpPr>
          <p:nvPr>
            <p:ph idx="1"/>
          </p:nvPr>
        </p:nvSpPr>
        <p:spPr>
          <a:xfrm>
            <a:off x="395536" y="1556792"/>
            <a:ext cx="8183880" cy="4980040"/>
          </a:xfrm>
        </p:spPr>
        <p:txBody>
          <a:bodyPr>
            <a:normAutofit/>
          </a:bodyPr>
          <a:lstStyle/>
          <a:p>
            <a:r>
              <a:rPr lang="ru-RU" sz="2000" dirty="0"/>
              <a:t>Наиболее активно вопросом разработки более совершенного защитного средства стали заниматься после химической атаки, которую осуществили немцы в мае 1915 г. Тогда в момент выпуска отравляющих веществ погибло чуть больше 8 тыс. солдат, в последующие несколько дней умерло еще 2 тысячи людей</a:t>
            </a:r>
            <a:r>
              <a:rPr lang="ru-RU" sz="2000" dirty="0" smtClean="0"/>
              <a:t>.</a:t>
            </a:r>
          </a:p>
          <a:p>
            <a:endParaRPr lang="ru-RU" sz="2000" dirty="0"/>
          </a:p>
        </p:txBody>
      </p:sp>
      <p:sp>
        <p:nvSpPr>
          <p:cNvPr id="4" name="Прямоугольник 3"/>
          <p:cNvSpPr/>
          <p:nvPr/>
        </p:nvSpPr>
        <p:spPr>
          <a:xfrm>
            <a:off x="-46038" y="-7815054"/>
            <a:ext cx="8866510" cy="3539430"/>
          </a:xfrm>
          <a:prstGeom prst="rect">
            <a:avLst/>
          </a:prstGeom>
        </p:spPr>
        <p:txBody>
          <a:bodyPr wrap="square">
            <a:spAutoFit/>
          </a:bodyPr>
          <a:lstStyle/>
          <a:p>
            <a:pPr marL="265176" lvl="0" indent="-265176">
              <a:spcBef>
                <a:spcPts val="250"/>
              </a:spcBef>
              <a:buClr>
                <a:srgbClr val="F07F09"/>
              </a:buClr>
              <a:buSzPct val="80000"/>
              <a:buFont typeface="Wingdings 2"/>
              <a:buChar char=""/>
            </a:pPr>
            <a:r>
              <a:rPr lang="ru-RU" sz="2800" dirty="0">
                <a:solidFill>
                  <a:prstClr val="black"/>
                </a:solidFill>
              </a:rPr>
              <a:t>Наиболее активно вопросом разработки более совершенного защитного средства стали заниматься после химической атаки, которую осуществили немцы в мае 1915 г. Тогда в момент выпуска отравляющих веществ погибло чуть больше 8 тыс. солдат, в последующие несколько дней умерло еще 2 тысячи людей.</a:t>
            </a:r>
            <a:endParaRPr lang="ru-RU" sz="2800" dirty="0">
              <a:solidFill>
                <a:prstClr val="black"/>
              </a:solidFill>
            </a:endParaRPr>
          </a:p>
        </p:txBody>
      </p:sp>
    </p:spTree>
    <p:extLst>
      <p:ext uri="{BB962C8B-B14F-4D97-AF65-F5344CB8AC3E}">
        <p14:creationId xmlns:p14="http://schemas.microsoft.com/office/powerpoint/2010/main" val="2853576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5538846" y="404664"/>
            <a:ext cx="3137609" cy="5904656"/>
          </a:xfrm>
        </p:spPr>
        <p:txBody>
          <a:bodyPr>
            <a:normAutofit lnSpcReduction="10000"/>
          </a:bodyPr>
          <a:lstStyle/>
          <a:p>
            <a:pPr fontAlgn="base"/>
            <a:r>
              <a:rPr lang="ru-RU" sz="2000" dirty="0">
                <a:solidFill>
                  <a:srgbClr val="000000"/>
                </a:solidFill>
                <a:latin typeface="PTSansBold"/>
              </a:rPr>
              <a:t>Большой прорыв в этой области дало изобретение Николая Дмитриевича </a:t>
            </a:r>
            <a:r>
              <a:rPr lang="ru-RU" sz="2000" dirty="0" smtClean="0">
                <a:solidFill>
                  <a:srgbClr val="000000"/>
                </a:solidFill>
                <a:latin typeface="PTSansBold"/>
              </a:rPr>
              <a:t>Зелинского он  </a:t>
            </a:r>
            <a:r>
              <a:rPr lang="ru-RU" sz="2000" dirty="0">
                <a:solidFill>
                  <a:srgbClr val="000000"/>
                </a:solidFill>
                <a:latin typeface="PTSansBold"/>
              </a:rPr>
              <a:t>пришел к решению – применить обычный уголь для фильтрации воздуха. Проведя различные опыты, в которых Н. Зеленский использовал разные виды угольного сырья, он доказал, что этот вид полезного ископаемого действительно способен не только задерживать, но и поглощать опасные для здоровья человека газы</a:t>
            </a:r>
            <a:r>
              <a:rPr lang="ru-RU" sz="2000" dirty="0" smtClean="0">
                <a:solidFill>
                  <a:srgbClr val="000000"/>
                </a:solidFill>
                <a:latin typeface="PTSansBold"/>
              </a:rPr>
              <a:t>.</a:t>
            </a:r>
            <a:endParaRPr lang="ru-RU" sz="2000" dirty="0"/>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68722" y="1412776"/>
            <a:ext cx="4800533"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0345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183880" cy="1539754"/>
          </a:xfrm>
        </p:spPr>
        <p:txBody>
          <a:bodyPr>
            <a:normAutofit fontScale="90000"/>
          </a:bodyPr>
          <a:lstStyle/>
          <a:p>
            <a:pPr algn="ctr"/>
            <a:r>
              <a:rPr lang="ru-RU" sz="2700" b="0" dirty="0">
                <a:solidFill>
                  <a:srgbClr val="4C4C4C"/>
                </a:solidFill>
                <a:effectLst/>
                <a:latin typeface="Arial"/>
              </a:rPr>
              <a:t>По способам защиты и типам конструкций выделяются две разновидности противогазов, которые бывают фильтрующими и изолирующими</a:t>
            </a:r>
            <a:r>
              <a:rPr lang="ru-RU" b="0" dirty="0">
                <a:solidFill>
                  <a:srgbClr val="4C4C4C"/>
                </a:solidFill>
                <a:effectLst/>
                <a:latin typeface="Arial"/>
              </a:rPr>
              <a:t>.</a:t>
            </a:r>
            <a:endParaRPr lang="ru-RU" dirty="0"/>
          </a:p>
        </p:txBody>
      </p:sp>
      <p:sp>
        <p:nvSpPr>
          <p:cNvPr id="3" name="Объект 2"/>
          <p:cNvSpPr>
            <a:spLocks noGrp="1"/>
          </p:cNvSpPr>
          <p:nvPr>
            <p:ph sz="half" idx="1"/>
          </p:nvPr>
        </p:nvSpPr>
        <p:spPr>
          <a:xfrm>
            <a:off x="395536" y="2060848"/>
            <a:ext cx="4104456" cy="4389120"/>
          </a:xfrm>
        </p:spPr>
        <p:txBody>
          <a:bodyPr>
            <a:normAutofit fontScale="70000" lnSpcReduction="20000"/>
          </a:bodyPr>
          <a:lstStyle/>
          <a:p>
            <a:pPr algn="ctr"/>
            <a:r>
              <a:rPr lang="ru-RU" b="1" cap="all" dirty="0">
                <a:solidFill>
                  <a:srgbClr val="333333"/>
                </a:solidFill>
                <a:latin typeface="Arial"/>
              </a:rPr>
              <a:t>ФИЛЬТРУЮЩИЙ ПРОТИВОГАЗ ГП</a:t>
            </a:r>
          </a:p>
          <a:p>
            <a:r>
              <a:rPr lang="ru-RU" dirty="0">
                <a:solidFill>
                  <a:srgbClr val="4C4C4C"/>
                </a:solidFill>
                <a:latin typeface="Arial"/>
              </a:rPr>
              <a:t>Применяется с фильтрующей коробкой и предназначен для предохранения органов от потенциальных или реальных угроз попадания вредоносных элементов, останавливать проникновение которых в дыхательные пути он должен с помощью механических фильтров либо химических реакций. Пользуясь противогазами данной разновидности, их владельцы продолжают вдыхать окружающую воздушную смесь, но ту, которая прошла доочистку.</a:t>
            </a:r>
          </a:p>
          <a:p>
            <a:endParaRPr lang="ru-RU" dirty="0"/>
          </a:p>
        </p:txBody>
      </p:sp>
      <p:sp>
        <p:nvSpPr>
          <p:cNvPr id="4" name="Объект 3"/>
          <p:cNvSpPr>
            <a:spLocks noGrp="1"/>
          </p:cNvSpPr>
          <p:nvPr>
            <p:ph sz="half" idx="2"/>
          </p:nvPr>
        </p:nvSpPr>
        <p:spPr>
          <a:xfrm>
            <a:off x="4572000" y="2060848"/>
            <a:ext cx="4147944" cy="4389120"/>
          </a:xfrm>
        </p:spPr>
        <p:txBody>
          <a:bodyPr>
            <a:normAutofit fontScale="70000" lnSpcReduction="20000"/>
          </a:bodyPr>
          <a:lstStyle/>
          <a:p>
            <a:pPr algn="ctr"/>
            <a:r>
              <a:rPr lang="ru-RU" b="1" cap="all" dirty="0">
                <a:solidFill>
                  <a:srgbClr val="333333"/>
                </a:solidFill>
                <a:latin typeface="Arial"/>
              </a:rPr>
              <a:t>ИЗОЛИРУЮЩИЙ ПРОТИВОГАЗ (ИП)</a:t>
            </a:r>
          </a:p>
          <a:p>
            <a:r>
              <a:rPr lang="ru-RU" dirty="0">
                <a:solidFill>
                  <a:srgbClr val="4C4C4C"/>
                </a:solidFill>
                <a:latin typeface="Arial"/>
              </a:rPr>
              <a:t>Этот аппарат уже имеет компрессорную коробку. Понятно, что это наиболее продвинутый предохранительный уровень, который к тому же на сто процентов универсальный. Вообще же кислородно-изолирующий противогаз предназначается для защиты дыхательных органов в обстановке кислородной недостаточности</a:t>
            </a:r>
            <a:r>
              <a:rPr lang="ru-RU" dirty="0" smtClean="0">
                <a:solidFill>
                  <a:srgbClr val="4C4C4C"/>
                </a:solidFill>
                <a:latin typeface="Arial"/>
              </a:rPr>
              <a:t>. </a:t>
            </a:r>
            <a:r>
              <a:rPr lang="ru-RU" dirty="0">
                <a:solidFill>
                  <a:srgbClr val="4C4C4C"/>
                </a:solidFill>
                <a:latin typeface="Arial"/>
              </a:rPr>
              <a:t>Е</a:t>
            </a:r>
            <a:r>
              <a:rPr lang="ru-RU" dirty="0" smtClean="0">
                <a:solidFill>
                  <a:srgbClr val="4C4C4C"/>
                </a:solidFill>
                <a:latin typeface="Arial"/>
              </a:rPr>
              <a:t>го </a:t>
            </a:r>
            <a:r>
              <a:rPr lang="ru-RU" dirty="0">
                <a:solidFill>
                  <a:srgbClr val="4C4C4C"/>
                </a:solidFill>
                <a:latin typeface="Arial"/>
              </a:rPr>
              <a:t>обладатель может дышать не обычной или отравленной воздушно-газовой смесью, а уже чистой, но совершенно иного происхождения.</a:t>
            </a:r>
            <a:endParaRPr lang="ru-RU" dirty="0"/>
          </a:p>
        </p:txBody>
      </p:sp>
    </p:spTree>
    <p:extLst>
      <p:ext uri="{BB962C8B-B14F-4D97-AF65-F5344CB8AC3E}">
        <p14:creationId xmlns:p14="http://schemas.microsoft.com/office/powerpoint/2010/main" val="707460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3600" cy="696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9729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47713"/>
            <a:ext cx="9144000" cy="5705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9668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56255"/>
            <a:ext cx="8712968" cy="6467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22802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23</TotalTime>
  <Words>535</Words>
  <Application>Microsoft Office PowerPoint</Application>
  <PresentationFormat>Экран (4:3)</PresentationFormat>
  <Paragraphs>13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История противогаза</vt:lpstr>
      <vt:lpstr>Первые упоминания </vt:lpstr>
      <vt:lpstr>Презентация PowerPoint</vt:lpstr>
      <vt:lpstr>История создания</vt:lpstr>
      <vt:lpstr>Презентация PowerPoint</vt:lpstr>
      <vt:lpstr>По способам защиты и типам конструкций выделяются две разновидности противогазов, которые бывают фильтрующими и изолирующими.</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противогаза</dc:title>
  <dc:creator>Пользователь</dc:creator>
  <cp:lastModifiedBy>Пользователь</cp:lastModifiedBy>
  <cp:revision>4</cp:revision>
  <dcterms:created xsi:type="dcterms:W3CDTF">2020-02-07T23:11:09Z</dcterms:created>
  <dcterms:modified xsi:type="dcterms:W3CDTF">2020-02-07T23:46:03Z</dcterms:modified>
</cp:coreProperties>
</file>