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1"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17.01.2020</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17.01.2020</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17.01.2020</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17.01.2020</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militaryarms.ru/wp-content/uploads/2017/01/Forma-voennoy-policii-1.jpg" TargetMode="External"/><Relationship Id="rId2" Type="http://schemas.openxmlformats.org/officeDocument/2006/relationships/hyperlink" Target="https://militaryarms.ru/obmundirovanie/voennaya-forma/forma-voennyx-rossii/#h3_6"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militaryarms.ru/armii-mira/vooruzhennye-sily-rossijskoj-federacii/" TargetMode="External"/><Relationship Id="rId2" Type="http://schemas.openxmlformats.org/officeDocument/2006/relationships/hyperlink" Target="https://militaryarms.ru/armii-mira/armiya-ssh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militaryarms.ru/wp-content/uploads/2017/01/Genskya-voennaya-forma.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militaryarms.ru/wp-content/uploads/2017/01/Letnayay-polevaya-forma.jpg" TargetMode="Externa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militaryarms.ru/wp-content/uploads/2017/01/Letnaya-forma-dlya-VMF-1.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militaryarms.ru/wp-content/uploads/2017/01/Novaya-voennaya-forma.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militaryarms.ru/wp-content/uploads/2017/01/Novaya-polevaya-forma.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538" y="500042"/>
            <a:ext cx="6100778" cy="441319"/>
          </a:xfrm>
        </p:spPr>
        <p:txBody>
          <a:bodyPr>
            <a:noAutofit/>
          </a:bodyPr>
          <a:lstStyle/>
          <a:p>
            <a:r>
              <a:rPr lang="ru-RU" sz="2400" u="sng" dirty="0" smtClean="0">
                <a:hlinkClick r:id="rId2"/>
              </a:rPr>
              <a:t>Современная офисная форма одежды армии России</a:t>
            </a:r>
            <a:endParaRPr lang="ru-RU" sz="2400" dirty="0"/>
          </a:p>
        </p:txBody>
      </p:sp>
      <p:sp>
        <p:nvSpPr>
          <p:cNvPr id="3" name="Подзаголовок 2"/>
          <p:cNvSpPr>
            <a:spLocks noGrp="1"/>
          </p:cNvSpPr>
          <p:nvPr>
            <p:ph type="subTitle" idx="1"/>
          </p:nvPr>
        </p:nvSpPr>
        <p:spPr>
          <a:xfrm>
            <a:off x="214282" y="4071942"/>
            <a:ext cx="4953000" cy="1752600"/>
          </a:xfrm>
        </p:spPr>
        <p:txBody>
          <a:bodyPr>
            <a:normAutofit fontScale="70000" lnSpcReduction="20000"/>
          </a:bodyPr>
          <a:lstStyle/>
          <a:p>
            <a:r>
              <a:rPr lang="ru-RU" dirty="0" smtClean="0"/>
              <a:t>Качественная военная одежда — залог высокой боеспособности армии. Современная российская военная форма отвечает всем требованиям: она удобна, надёжна и функциональна. Новая военная форма была выпущена в нашей стране в 2019 году, и сейчас ею экипирован каждый боец вооруженных сил.</a:t>
            </a:r>
          </a:p>
          <a:p>
            <a:endParaRPr lang="ru-RU" dirty="0"/>
          </a:p>
        </p:txBody>
      </p:sp>
      <p:pic>
        <p:nvPicPr>
          <p:cNvPr id="4" name="Рисунок 3" descr="Форма военной полиции">
            <a:hlinkClick r:id="rId3"/>
          </p:cNvPr>
          <p:cNvPicPr/>
          <p:nvPr/>
        </p:nvPicPr>
        <p:blipFill>
          <a:blip r:embed="rId4" cstate="print"/>
          <a:srcRect/>
          <a:stretch>
            <a:fillRect/>
          </a:stretch>
        </p:blipFill>
        <p:spPr bwMode="auto">
          <a:xfrm>
            <a:off x="4786314" y="785794"/>
            <a:ext cx="3994148" cy="30162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Военная форма одежды делится на три основных вида:</a:t>
            </a:r>
            <a:r>
              <a:rPr lang="ru-RU" dirty="0" smtClean="0"/>
              <a:t/>
            </a:r>
            <a:br>
              <a:rPr lang="ru-RU" dirty="0" smtClean="0"/>
            </a:br>
            <a:endParaRPr lang="ru-RU" dirty="0"/>
          </a:p>
        </p:txBody>
      </p:sp>
      <p:sp>
        <p:nvSpPr>
          <p:cNvPr id="3" name="Содержимое 2"/>
          <p:cNvSpPr>
            <a:spLocks noGrp="1"/>
          </p:cNvSpPr>
          <p:nvPr>
            <p:ph idx="1"/>
          </p:nvPr>
        </p:nvSpPr>
        <p:spPr>
          <a:xfrm>
            <a:off x="357158" y="1928802"/>
            <a:ext cx="7329510" cy="3965658"/>
          </a:xfrm>
        </p:spPr>
        <p:txBody>
          <a:bodyPr>
            <a:normAutofit/>
          </a:bodyPr>
          <a:lstStyle/>
          <a:p>
            <a:pPr lvl="0" fontAlgn="base"/>
            <a:r>
              <a:rPr lang="ru-RU" sz="2200" dirty="0" smtClean="0"/>
              <a:t>Парадная — используется во время торжественных мероприятий (на парадах, в дни военных праздников, на церемониях получения боевых наград и т.д.);</a:t>
            </a:r>
          </a:p>
          <a:p>
            <a:pPr lvl="0" fontAlgn="base"/>
            <a:r>
              <a:rPr lang="ru-RU" sz="2200" dirty="0" smtClean="0"/>
              <a:t>Полевая — используется во время боевых действий, несения службы, оказания помощи мирному населению во время стихийных бедствий и т.д.;</a:t>
            </a:r>
          </a:p>
          <a:p>
            <a:pPr lvl="0" fontAlgn="base"/>
            <a:r>
              <a:rPr lang="ru-RU" sz="2200" dirty="0" smtClean="0"/>
              <a:t>Офисная — используется в случаях, не относящихся к первым двум категориям.</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Глобальная реформа формы российской армии</a:t>
            </a:r>
            <a:br>
              <a:rPr lang="ru-RU" b="1" dirty="0" smtClean="0"/>
            </a:br>
            <a:endParaRPr lang="ru-RU" dirty="0"/>
          </a:p>
        </p:txBody>
      </p:sp>
      <p:sp>
        <p:nvSpPr>
          <p:cNvPr id="3" name="Содержимое 2"/>
          <p:cNvSpPr>
            <a:spLocks noGrp="1"/>
          </p:cNvSpPr>
          <p:nvPr>
            <p:ph idx="1"/>
          </p:nvPr>
        </p:nvSpPr>
        <p:spPr/>
        <p:txBody>
          <a:bodyPr>
            <a:normAutofit fontScale="55000" lnSpcReduction="20000"/>
          </a:bodyPr>
          <a:lstStyle/>
          <a:p>
            <a:pPr fontAlgn="base"/>
            <a:r>
              <a:rPr lang="ru-RU" dirty="0" smtClean="0"/>
              <a:t>Современная </a:t>
            </a:r>
            <a:r>
              <a:rPr lang="ru-RU" dirty="0" smtClean="0"/>
              <a:t>история России насчитывает несколько неудачных попыток сменить обмундирование военнослужащих. Пока в нашей стране тратились огромные деньги на неудачные эксперименты, в </a:t>
            </a:r>
            <a:r>
              <a:rPr lang="ru-RU" u="sng" dirty="0" smtClean="0">
                <a:hlinkClick r:id="rId2"/>
              </a:rPr>
              <a:t>армии США</a:t>
            </a:r>
            <a:r>
              <a:rPr lang="ru-RU" dirty="0" smtClean="0"/>
              <a:t> одежда военных становилась удобнее, возрастали ее эксплуатационные характеристики, в производстве одежды применялись инновационные материалы.</a:t>
            </a:r>
          </a:p>
          <a:p>
            <a:pPr fontAlgn="base"/>
            <a:r>
              <a:rPr lang="ru-RU" dirty="0" smtClean="0"/>
              <a:t>Следующие </a:t>
            </a:r>
            <a:r>
              <a:rPr lang="ru-RU" dirty="0" smtClean="0"/>
              <a:t>два года специалисты занимались разработкой конечных вариантов новой армейской формы, предназначенной для дальнейшей экипировки </a:t>
            </a:r>
            <a:r>
              <a:rPr lang="ru-RU" u="sng" dirty="0" smtClean="0">
                <a:hlinkClick r:id="rId3"/>
              </a:rPr>
              <a:t>армии РФ</a:t>
            </a:r>
            <a:r>
              <a:rPr lang="ru-RU" dirty="0" smtClean="0"/>
              <a:t>. В результате получился комплект одежды, во многом похожий на американское обмундирование. Разработчики с таким мнением были не согласны, хотя многие факторы говорили именно в пользу этого сравнения.</a:t>
            </a:r>
          </a:p>
          <a:p>
            <a:r>
              <a:rPr lang="ru-RU" dirty="0" smtClean="0"/>
              <a:t>Особое недовольство вызывала зимняя военная форма. Она не защищала солдат от холода. По этой причине в </a:t>
            </a:r>
            <a:r>
              <a:rPr lang="ru-RU" dirty="0" smtClean="0"/>
              <a:t>Министерство.</a:t>
            </a:r>
          </a:p>
          <a:p>
            <a:r>
              <a:rPr lang="ru-RU" dirty="0" smtClean="0"/>
              <a:t>Обороны каждый день поступало множество жалоб о ненадлежащем качестве зимнего комплекта. Это привело к вспышке простудных заболеваний среди военных. Претензии были и к внешнему виду униформы: некоторые стилистические решения были скопированы с комплектов других стран. Камнем преткновения стало качество ткани и ниток: новая военная одежда быстро приходила в негодность.</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Женская военная форма">
            <a:hlinkClick r:id="rId2"/>
          </p:cNvPr>
          <p:cNvPicPr>
            <a:picLocks noGrp="1"/>
          </p:cNvPicPr>
          <p:nvPr>
            <p:ph idx="1"/>
          </p:nvPr>
        </p:nvPicPr>
        <p:blipFill>
          <a:blip r:embed="rId3" cstate="print"/>
          <a:srcRect/>
          <a:stretch>
            <a:fillRect/>
          </a:stretch>
        </p:blipFill>
        <p:spPr bwMode="auto">
          <a:xfrm>
            <a:off x="285720" y="642918"/>
            <a:ext cx="7786742" cy="5429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Новая полевая военная форма ВС РФ</a:t>
            </a:r>
            <a:br>
              <a:rPr lang="ru-RU" b="1" dirty="0" smtClean="0"/>
            </a:br>
            <a:endParaRPr lang="ru-RU" dirty="0"/>
          </a:p>
        </p:txBody>
      </p:sp>
      <p:sp>
        <p:nvSpPr>
          <p:cNvPr id="3" name="Содержимое 2"/>
          <p:cNvSpPr>
            <a:spLocks noGrp="1"/>
          </p:cNvSpPr>
          <p:nvPr>
            <p:ph idx="1"/>
          </p:nvPr>
        </p:nvSpPr>
        <p:spPr>
          <a:xfrm>
            <a:off x="214282" y="1928802"/>
            <a:ext cx="6715172" cy="4071966"/>
          </a:xfrm>
        </p:spPr>
        <p:txBody>
          <a:bodyPr>
            <a:normAutofit fontScale="85000" lnSpcReduction="20000"/>
          </a:bodyPr>
          <a:lstStyle/>
          <a:p>
            <a:pPr fontAlgn="base"/>
            <a:r>
              <a:rPr lang="ru-RU" sz="1900" dirty="0" smtClean="0"/>
              <a:t>Первое </a:t>
            </a:r>
            <a:r>
              <a:rPr lang="ru-RU" sz="1900" dirty="0" smtClean="0"/>
              <a:t>изменение, которое бросалось в глаза, — изменение месторасположения погон на униформе. В 2010 году был предложен «натовский» вариант, погоны в нем располагались на «пузе». Многим военнослужащим это не понравилось, так как они «привыкли видеть погоны на своих плечах». Шевроны на форме расположены на обоих рукавах. Дополнением стало появление приталенных шинелей, быстро закрепляемых элементов одежды на липучке. Русские офицеры впервые в истории получили тёплые свитера. Полностью заменить портянки и сапоги не получилось</a:t>
            </a:r>
            <a:r>
              <a:rPr lang="ru-RU" sz="1900" dirty="0" smtClean="0"/>
              <a:t>.</a:t>
            </a:r>
          </a:p>
          <a:p>
            <a:pPr fontAlgn="base"/>
            <a:r>
              <a:rPr lang="ru-RU" sz="2000" dirty="0" smtClean="0"/>
              <a:t>В провальном проекте нового военного костюма стали обвинять Валентина </a:t>
            </a:r>
            <a:r>
              <a:rPr lang="ru-RU" sz="2000" dirty="0" err="1" smtClean="0"/>
              <a:t>Юдашкина</a:t>
            </a:r>
            <a:r>
              <a:rPr lang="ru-RU" sz="2000" dirty="0" smtClean="0"/>
              <a:t>. В 2012 году он выступил перед журналистами с заявил, что принятая в использования одежда сильно отличается от его варианта. В частности, для уменьшения себестоимости материалы были заменены на менее качественные. Журналисты пришли к выводу, что от варианта модельера остался лишь внешний вид.</a:t>
            </a:r>
          </a:p>
          <a:p>
            <a:pPr fontAlgn="base"/>
            <a:endParaRPr lang="ru-RU" sz="1900"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Рисунок 4" descr="Летняя полевая форма">
            <a:hlinkClick r:id="rId2"/>
          </p:cNvPr>
          <p:cNvPicPr/>
          <p:nvPr/>
        </p:nvPicPr>
        <p:blipFill>
          <a:blip r:embed="rId3" cstate="print"/>
          <a:srcRect/>
          <a:stretch>
            <a:fillRect/>
          </a:stretch>
        </p:blipFill>
        <p:spPr bwMode="auto">
          <a:xfrm>
            <a:off x="142844" y="357166"/>
            <a:ext cx="4357692" cy="2667004"/>
          </a:xfrm>
          <a:prstGeom prst="rect">
            <a:avLst/>
          </a:prstGeom>
          <a:noFill/>
          <a:ln w="9525">
            <a:noFill/>
            <a:miter lim="800000"/>
            <a:headEnd/>
            <a:tailEnd/>
          </a:ln>
        </p:spPr>
      </p:pic>
      <p:pic>
        <p:nvPicPr>
          <p:cNvPr id="4" name="Содержимое 3" descr="Летняя форма для ВМФ">
            <a:hlinkClick r:id="rId4"/>
          </p:cNvPr>
          <p:cNvPicPr>
            <a:picLocks noGrp="1"/>
          </p:cNvPicPr>
          <p:nvPr>
            <p:ph idx="1"/>
          </p:nvPr>
        </p:nvPicPr>
        <p:blipFill>
          <a:blip r:embed="rId5" cstate="print"/>
          <a:srcRect/>
          <a:stretch>
            <a:fillRect/>
          </a:stretch>
        </p:blipFill>
        <p:spPr bwMode="auto">
          <a:xfrm>
            <a:off x="4071934" y="2285992"/>
            <a:ext cx="4653264" cy="42878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fontAlgn="base"/>
            <a:r>
              <a:rPr lang="ru-RU" sz="1600" dirty="0" smtClean="0"/>
              <a:t>Изменённый комплект ВКПО включает в себя основной костюм, несколько разновидностей курток, ботинки для разных сезонов и многое другое, включая </a:t>
            </a:r>
            <a:r>
              <a:rPr lang="ru-RU" sz="1600" dirty="0" err="1" smtClean="0"/>
              <a:t>балаклаву</a:t>
            </a:r>
            <a:r>
              <a:rPr lang="ru-RU" sz="1600" dirty="0" smtClean="0"/>
              <a:t>, синтетический ремень и качественные носки. Пошив военной формы осуществляет из смесовой ткани, которая включает в себя 65% хлопка, и 35% полимерных материалов.</a:t>
            </a:r>
          </a:p>
          <a:p>
            <a:pPr fontAlgn="base"/>
            <a:r>
              <a:rPr lang="ru-RU" sz="1600" dirty="0" smtClean="0"/>
              <a:t>Русская военная одежда нового образца была у каждого солдата уже в конце 2019 года, как ранее и планировало Министерство Обороны. Смена экипировки проходила в три этапа. В 2013 году было выдано 100 тысяч новых комплектов, в 2014 — 400 тысяч и в 2019 — 500 тысяч. За 3 года были обеспечены миллион военнослужащих</a:t>
            </a:r>
            <a:r>
              <a:rPr lang="ru-RU" sz="1600" dirty="0" smtClean="0"/>
              <a:t>.</a:t>
            </a:r>
            <a:r>
              <a:rPr lang="ru-RU" sz="1600" dirty="0" smtClean="0"/>
              <a:t> Особого внимания заслуживает полный отказ от портянок. Современные образы военной формы включают в себя 12 пар носков для одного солдата, которые он использует в течение года. В скором времени планируется увеличить количество пар на одного военного до 24 штук.</a:t>
            </a:r>
          </a:p>
          <a:p>
            <a:pPr fontAlgn="base"/>
            <a:endParaRPr lang="ru-RU"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Новая военная форма">
            <a:hlinkClick r:id="rId2"/>
          </p:cNvPr>
          <p:cNvPicPr>
            <a:picLocks noGrp="1"/>
          </p:cNvPicPr>
          <p:nvPr>
            <p:ph idx="1"/>
          </p:nvPr>
        </p:nvPicPr>
        <p:blipFill>
          <a:blip r:embed="rId3" cstate="print"/>
          <a:srcRect/>
          <a:stretch>
            <a:fillRect/>
          </a:stretch>
        </p:blipFill>
        <p:spPr bwMode="auto">
          <a:xfrm>
            <a:off x="571472" y="428604"/>
            <a:ext cx="6643733" cy="61452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b="1" dirty="0" smtClean="0"/>
              <a:t>Комплекты ВКПО для ношения при разных температурах атмосферы</a:t>
            </a:r>
            <a:r>
              <a:rPr lang="ru-RU" b="1" dirty="0" smtClean="0"/>
              <a:t/>
            </a:r>
            <a:br>
              <a:rPr lang="ru-RU" b="1" dirty="0" smtClean="0"/>
            </a:br>
            <a:endParaRPr lang="ru-RU" dirty="0"/>
          </a:p>
        </p:txBody>
      </p:sp>
      <p:sp>
        <p:nvSpPr>
          <p:cNvPr id="3" name="Содержимое 2"/>
          <p:cNvSpPr>
            <a:spLocks noGrp="1"/>
          </p:cNvSpPr>
          <p:nvPr>
            <p:ph idx="1"/>
          </p:nvPr>
        </p:nvSpPr>
        <p:spPr>
          <a:xfrm>
            <a:off x="0" y="1785926"/>
            <a:ext cx="5043494" cy="3036964"/>
          </a:xfrm>
        </p:spPr>
        <p:txBody>
          <a:bodyPr>
            <a:normAutofit fontScale="40000" lnSpcReduction="20000"/>
          </a:bodyPr>
          <a:lstStyle/>
          <a:p>
            <a:pPr fontAlgn="base"/>
            <a:r>
              <a:rPr lang="ru-RU" dirty="0" smtClean="0"/>
              <a:t>Военная </a:t>
            </a:r>
            <a:r>
              <a:rPr lang="ru-RU" dirty="0" smtClean="0"/>
              <a:t>форма нового образца представлена в двух комплектах:</a:t>
            </a:r>
          </a:p>
          <a:p>
            <a:pPr lvl="0" fontAlgn="base"/>
            <a:r>
              <a:rPr lang="ru-RU" dirty="0" smtClean="0"/>
              <a:t>Базовое обмундирование для ношения при температуре выше +15 градусов по Цельсию;</a:t>
            </a:r>
          </a:p>
          <a:p>
            <a:pPr lvl="0" fontAlgn="base"/>
            <a:r>
              <a:rPr lang="ru-RU" dirty="0" smtClean="0"/>
              <a:t>Многослойная система для ношения при температуре от +15 до -40 градусов по Цельсию.</a:t>
            </a:r>
          </a:p>
          <a:p>
            <a:pPr fontAlgn="base"/>
            <a:r>
              <a:rPr lang="ru-RU" dirty="0" smtClean="0"/>
              <a:t>В зимний период солдаты надевают облегчённый или </a:t>
            </a:r>
            <a:r>
              <a:rPr lang="ru-RU" dirty="0" err="1" smtClean="0"/>
              <a:t>флисовый</a:t>
            </a:r>
            <a:r>
              <a:rPr lang="ru-RU" dirty="0" smtClean="0"/>
              <a:t> комплекты нижнего белья. Они выбираются в зависимости от температуры воздуха. В особо холодных районах оба комплекта нижнего белья могут надеваться один поверх другого.</a:t>
            </a:r>
          </a:p>
          <a:p>
            <a:pPr fontAlgn="base"/>
            <a:r>
              <a:rPr lang="ru-RU" dirty="0" smtClean="0"/>
              <a:t>Для экипировки в летний период года используются брюки, куртка, берет и сапоги. Поверхность одежды тщательно обрабатывается инновационным раствором, который отталкивает влагу. Он позволяет одежде оставаться в дождь сухой до двух часов. Для защиты от механических воздействий военная одежда оснащается укрепляющими элементами. Такие комплекты используются в частях с высокой степенью нагрузки.</a:t>
            </a:r>
          </a:p>
          <a:p>
            <a:endParaRPr lang="ru-RU" dirty="0"/>
          </a:p>
        </p:txBody>
      </p:sp>
      <p:pic>
        <p:nvPicPr>
          <p:cNvPr id="4" name="Рисунок 3" descr="Новая полевая форма">
            <a:hlinkClick r:id="rId2"/>
          </p:cNvPr>
          <p:cNvPicPr/>
          <p:nvPr/>
        </p:nvPicPr>
        <p:blipFill>
          <a:blip r:embed="rId3" cstate="print"/>
          <a:srcRect/>
          <a:stretch>
            <a:fillRect/>
          </a:stretch>
        </p:blipFill>
        <p:spPr bwMode="auto">
          <a:xfrm>
            <a:off x="5000628" y="1857364"/>
            <a:ext cx="3833818" cy="21431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TotalTime>
  <Words>592</Words>
  <Application>Microsoft Office PowerPoint</Application>
  <PresentationFormat>Экран (4:3)</PresentationFormat>
  <Paragraphs>22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Городская</vt:lpstr>
      <vt:lpstr>Современная офисная форма одежды армии России</vt:lpstr>
      <vt:lpstr>Военная форма одежды делится на три основных вида: </vt:lpstr>
      <vt:lpstr>Глобальная реформа формы российской армии </vt:lpstr>
      <vt:lpstr>Слайд 4</vt:lpstr>
      <vt:lpstr>Новая полевая военная форма ВС РФ </vt:lpstr>
      <vt:lpstr>Слайд 6</vt:lpstr>
      <vt:lpstr>Слайд 7</vt:lpstr>
      <vt:lpstr>Слайд 8</vt:lpstr>
      <vt:lpstr>Комплекты ВКПО для ношения при разных температурах атмосферы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Современная офисная форма одежды армии России</dc:title>
  <dc:creator>Home</dc:creator>
  <cp:lastModifiedBy>Home</cp:lastModifiedBy>
  <cp:revision>2</cp:revision>
  <dcterms:created xsi:type="dcterms:W3CDTF">2020-01-17T14:22:41Z</dcterms:created>
  <dcterms:modified xsi:type="dcterms:W3CDTF">2020-01-17T14:38:42Z</dcterms:modified>
</cp:coreProperties>
</file>