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9" r:id="rId11"/>
    <p:sldId id="278" r:id="rId12"/>
    <p:sldId id="270" r:id="rId13"/>
    <p:sldId id="280" r:id="rId14"/>
    <p:sldId id="268" r:id="rId15"/>
    <p:sldId id="274" r:id="rId16"/>
    <p:sldId id="283" r:id="rId17"/>
    <p:sldId id="271" r:id="rId18"/>
    <p:sldId id="265" r:id="rId19"/>
    <p:sldId id="267" r:id="rId20"/>
    <p:sldId id="277" r:id="rId21"/>
    <p:sldId id="284" r:id="rId22"/>
    <p:sldId id="281" r:id="rId23"/>
    <p:sldId id="279" r:id="rId24"/>
    <p:sldId id="266" r:id="rId25"/>
    <p:sldId id="275" r:id="rId26"/>
    <p:sldId id="287" r:id="rId27"/>
    <p:sldId id="282" r:id="rId28"/>
    <p:sldId id="273" r:id="rId29"/>
    <p:sldId id="286" r:id="rId30"/>
    <p:sldId id="276" r:id="rId31"/>
    <p:sldId id="290" r:id="rId32"/>
    <p:sldId id="272" r:id="rId33"/>
    <p:sldId id="288" r:id="rId34"/>
    <p:sldId id="285" r:id="rId35"/>
    <p:sldId id="289" r:id="rId36"/>
    <p:sldId id="291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5" autoAdjust="0"/>
    <p:restoredTop sz="94582" autoAdjust="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4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0B46C-50D5-4964-9043-EAEB338D0455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53E6A-DA20-4333-8CFE-086AF80486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40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53E6A-DA20-4333-8CFE-086AF80486F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870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2464" y="214291"/>
            <a:ext cx="10363200" cy="1470025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971" y="178592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723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045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472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24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780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916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1782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4708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189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018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70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solidFill>
            <a:srgbClr val="CC6600">
              <a:alpha val="14902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95D5F-0EEA-41B8-B466-27F9805720AC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C5EE-6AAA-496A-8EF1-3558927F1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6101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FFCC9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FFCC9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FFCC9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FFCC9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FFCC9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1750_%D0%B3%D0%BE%D0%B4_%D0%B4%D0%BE_%D0%BD._%D1%8D.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i="1" u="sng" dirty="0" smtClean="0"/>
              <a:t>Ненаучная наука?!</a:t>
            </a:r>
            <a:endParaRPr lang="ru-RU" sz="4800" b="1" i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1821" y="1785925"/>
            <a:ext cx="9799092" cy="1967209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«НАУКА ДРЕВНИХ – ОСНОВА ПОЗНАНИЯ» 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2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8978" y="1600201"/>
            <a:ext cx="6646461" cy="49234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bg1"/>
                </a:solidFill>
              </a:rPr>
              <a:t>Как называется первый металл, который научился обрабатывать человек?</a:t>
            </a:r>
          </a:p>
        </p:txBody>
      </p:sp>
      <p:pic>
        <p:nvPicPr>
          <p:cNvPr id="9218" name="Picture 2" descr="ÐÐ°ÑÑÐ¸Ð½ÐºÐ¸ Ð¿Ð¾ Ð·Ð°Ð¿ÑÐ¾ÑÑ ÐÐÐÐ¬ Ð ÐÐ ÐÐÐÐÐ¡Ð¢Ð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383" y="1600201"/>
            <a:ext cx="5060118" cy="50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607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2. ДРЕВНИЙ ЕГИПЕТ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ÐÐ°ÑÑÐ¸Ð½ÐºÐ¸ Ð¿Ð¾ Ð·Ð°Ð¿ÑÐ¾ÑÑ ÐÐ ÐÐÐÐÐ ÐÐÐÐÐÐ¢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7731" y="1595059"/>
            <a:ext cx="8625385" cy="504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928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3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34" y="1600201"/>
            <a:ext cx="5268036" cy="48688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bg1"/>
                </a:solidFill>
              </a:rPr>
              <a:t>ЧТО ИЗОБРАЖЕНО НА КАРТИНКЕ? 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11266" name="Picture 2" descr="ÐÐ°ÑÑÐ¸Ð½ÐºÐ¸ Ð¿Ð¾ Ð·Ð°Ð¿ÑÐ¾ÑÑ ÐÐÐÐÐ Ð£Ð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3570" y="1600201"/>
            <a:ext cx="6627006" cy="486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442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3</a:t>
            </a:r>
            <a:r>
              <a:rPr lang="ru-RU" dirty="0" smtClean="0"/>
              <a:t> ДЛЯ КОМАНДЫ ШУМЕРОВ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2688" y="1910687"/>
            <a:ext cx="5227092" cy="397149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600" dirty="0" smtClean="0">
                <a:solidFill>
                  <a:schemeClr val="bg1"/>
                </a:solidFill>
              </a:rPr>
              <a:t>ПРАВИТЕЛЮ КАКОГО ЕГИПТА ПРИНАДЛЕЖАЛА ЭТА КОРОНА?</a:t>
            </a:r>
            <a:endParaRPr lang="ru-RU" sz="5600" dirty="0">
              <a:solidFill>
                <a:schemeClr val="bg1"/>
              </a:solidFill>
            </a:endParaRPr>
          </a:p>
        </p:txBody>
      </p:sp>
      <p:pic>
        <p:nvPicPr>
          <p:cNvPr id="12290" name="Picture 2" descr="ÐÐ°ÑÑÐ¸Ð½ÐºÐ¸ Ð¿Ð¾ Ð·Ð°Ð¿ÑÐ¾ÑÑ ÐÐÐ ÐÐÐ Ð¤ÐÐ ÐÐÐÐ Ð¡ÐÐÐÐ ÐÐÐÐ ÐÐÐÐÐ¢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73016"/>
            <a:ext cx="4440072" cy="514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270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3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ПЕРСОВ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774" y="1600202"/>
            <a:ext cx="4367284" cy="49370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ЧТО ИЗОБРАЖЕНО НА КАРТИНКЕ?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3314" name="Picture 2" descr="ÐÐ°ÑÑÐ¸Ð½ÐºÐ¸ Ð¿Ð¾ Ð·Ð°Ð¿ÑÐ¾ÑÑ Ð¨ÐÐÐ£Ð¤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1058" y="1416455"/>
            <a:ext cx="7660942" cy="544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126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3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172985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C00000"/>
                </a:solidFill>
              </a:rPr>
              <a:t>Пирамида какого фараона была самой большой? </a:t>
            </a:r>
          </a:p>
        </p:txBody>
      </p:sp>
      <p:pic>
        <p:nvPicPr>
          <p:cNvPr id="14338" name="Picture 2" descr="ÐÐ°ÑÑÐ¸Ð½ÐºÐ¸ Ð¿Ð¾ Ð·Ð°Ð¿ÑÐ¾ÑÑ ÐÐÐ ÐÐÐÐÐ Ð¥ÐÐÐÐ¡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3570" y="3140155"/>
            <a:ext cx="6218830" cy="362231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92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3. ДРЕВНЕЕ ДВУРЕЧЬЕ 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21" y="1784803"/>
            <a:ext cx="12040978" cy="456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248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4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00201"/>
            <a:ext cx="4494663" cy="3626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ЧТО ИЗОБРАЖЕНО НА РИСУНКЕ???</a:t>
            </a:r>
            <a:endParaRPr lang="ru-RU" sz="5400" b="1" dirty="0"/>
          </a:p>
        </p:txBody>
      </p:sp>
      <p:pic>
        <p:nvPicPr>
          <p:cNvPr id="16386" name="Picture 2" descr="ÐÐ°ÑÑÐ¸Ð½ÐºÐ¸ Ð¿Ð¾ Ð·Ð°Ð¿ÑÐ¾ÑÑ ÐºÐ»Ð¸Ð½Ð¾Ð¿Ð¸ÑÑ Ð´Ð²ÑÑÐµÑÑ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458" y="1600201"/>
            <a:ext cx="6277970" cy="518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719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4</a:t>
            </a:r>
            <a:r>
              <a:rPr lang="ru-RU" dirty="0" smtClean="0"/>
              <a:t> ДЛЯ КОМАНДЫ ШУМЕРОВ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28" y="1856096"/>
            <a:ext cx="5950424" cy="443552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КАК ЗВАЛИ БОГИНЮ ПЛОДОРОДИЯ И ЛЮБВИ В ДВУРЕЧЬЕ?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9560" y="1525817"/>
            <a:ext cx="2142840" cy="533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322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47342"/>
            <a:ext cx="109728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4</a:t>
            </a:r>
            <a:r>
              <a:rPr lang="ru-RU" dirty="0" smtClean="0"/>
              <a:t> ДЛЯ КОМАНДЫ ПЕРСОВ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6274" y="1627496"/>
            <a:ext cx="6246125" cy="34631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В КАКИХ ГОДАХ ПРАВИЛ ЦАРЬ ХАММУРАПИ???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2048870"/>
            <a:ext cx="4112525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 </a:t>
            </a:r>
            <a:r>
              <a:rPr lang="ru-RU" sz="6000" b="1" u="sng" dirty="0" smtClean="0">
                <a:solidFill>
                  <a:srgbClr val="002060"/>
                </a:solidFill>
              </a:rPr>
              <a:t>1792</a:t>
            </a:r>
            <a:r>
              <a:rPr lang="ru-RU" sz="6000" dirty="0" smtClean="0"/>
              <a:t>—</a:t>
            </a:r>
            <a:r>
              <a:rPr lang="ru-RU" sz="6000" b="1" dirty="0" smtClean="0">
                <a:hlinkClick r:id="rId2" tooltip="1750 год до н. э."/>
              </a:rPr>
              <a:t>1750</a:t>
            </a:r>
            <a:r>
              <a:rPr lang="ru-RU" sz="6000" dirty="0"/>
              <a:t> годах до н. </a:t>
            </a:r>
            <a:r>
              <a:rPr lang="ru-RU" sz="6000" dirty="0" smtClean="0"/>
              <a:t>э.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xmlns="" val="254489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1. ЖИЗНЬ ПЕРВОБЫТНЫХ ЛЮДЕЙ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www.vladtime.ru/uploads/posts/2015-12/1450979473_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5369" y="1516114"/>
            <a:ext cx="8921261" cy="5224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33940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4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417791" cy="3476766"/>
          </a:xfr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ПРОДОЛЖИ ФРАЗУ ИЗ ЗАКОНА ЦАРЯ ХАММУРАПИ: «ЕСЛИ ЧЕЛОВЕК УКРАЛ ИМУЩЕСТВО ХРАМА, ОН ДОЛЖЕН…»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07156" y="5581934"/>
            <a:ext cx="542023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БЫТЬ КАЗНЕН!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6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138160"/>
            <a:ext cx="109728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4. ФИНИКИЯ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17412" name="Picture 4" descr="ÐÐ°ÑÑÐ¸Ð½ÐºÐ¸ Ð¿Ð¾ Ð·Ð°Ð¿ÑÐ¾ÑÑ Ð¤ÐÐÐÐÐÐ¯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4585" y="1452524"/>
            <a:ext cx="7670042" cy="53829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09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5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3716" y="1723030"/>
            <a:ext cx="8934679" cy="358709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Главным </a:t>
            </a:r>
            <a:r>
              <a:rPr lang="ru-RU" sz="7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занятием </a:t>
            </a:r>
            <a:r>
              <a:rPr lang="ru-RU" sz="7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жителей </a:t>
            </a:r>
            <a:r>
              <a:rPr lang="ru-RU" sz="72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Финикии было?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79192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5</a:t>
            </a:r>
            <a:r>
              <a:rPr lang="ru-RU" dirty="0" smtClean="0"/>
              <a:t> ДЛЯ КОМАНДЫ ШУМЕРОВ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1405" y="1982337"/>
            <a:ext cx="9369189" cy="3463119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800" b="1" dirty="0" smtClean="0"/>
              <a:t>ЧЕМ ТОРГОВАЛИ ФИНИКИЙЦЫ?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xmlns="" val="361627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ВОПРОС № 5</a:t>
            </a:r>
            <a:r>
              <a:rPr lang="ru-RU" sz="4800" dirty="0" smtClean="0"/>
              <a:t> ДЛЯ КОМАНДЫ </a:t>
            </a:r>
            <a:r>
              <a:rPr lang="ru-RU" sz="4800" b="1" u="sng" dirty="0" smtClean="0"/>
              <a:t>ПЕРСОВ</a:t>
            </a:r>
            <a:endParaRPr lang="ru-RU" sz="4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660" y="1600202"/>
            <a:ext cx="11750722" cy="193456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ЧТО ИЗОБРЕЛИ ФИНИКИЙЦЫ УКАЗАТЬ НЕ МЕНЕЕ ДВУХ ИЗОБРЕТЕНИЙ!?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91" y="3717334"/>
            <a:ext cx="5357354" cy="2942772"/>
          </a:xfrm>
          <a:prstGeom prst="rect">
            <a:avLst/>
          </a:prstGeom>
        </p:spPr>
      </p:pic>
      <p:pic>
        <p:nvPicPr>
          <p:cNvPr id="18436" name="Picture 4" descr="ÐÐ°ÑÑÐ¸Ð½ÐºÐ¸ Ð¿Ð¾ Ð·Ð°Ð¿ÑÐ¾ÑÑ Ð¡Ð¢ÐÐÐÐ¯ÐÐÐ«Ð ÐÐÐÐ«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845" y="3618386"/>
            <a:ext cx="5587541" cy="316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697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5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 smtClean="0"/>
              <a:t>ЧТО ПОКУПАЛИ ФИНИКИЙЦЫ И У КОГО???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xmlns="" val="60603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5. ДРЕВНЕЕВРЕЙСКОЕ ЦАРСТВО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19458" name="Picture 2" descr="http://wikiwhat.ru/public/page_images/1452/1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889" y="2056861"/>
            <a:ext cx="6134886" cy="377071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ikiwhat.ru/public/page_images/1452/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9898" y="2056861"/>
            <a:ext cx="5476875" cy="448627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999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6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281" y="1633961"/>
            <a:ext cx="4426423" cy="5039793"/>
          </a:xfrm>
          <a:solidFill>
            <a:schemeClr val="accent4">
              <a:lumMod val="40000"/>
              <a:lumOff val="60000"/>
              <a:alpha val="14902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tx1"/>
                </a:solidFill>
              </a:rPr>
              <a:t>ЧЕМ ПОБЕДИЛ ДАВИД ГОЛЕАФА?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171" y="1937982"/>
            <a:ext cx="7086438" cy="412432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31837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6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ШУМЕРОВ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070" y="1417638"/>
            <a:ext cx="7014948" cy="5215175"/>
          </a:xfrm>
          <a:solidFill>
            <a:schemeClr val="tx2">
              <a:lumMod val="50000"/>
              <a:alpha val="14902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КАК ЗВАЛИ ПЕРВОГО ПРАВИТЕЛЯ ДРЕВНЕЕВРЕЙСКОГО ГОСУДАРСТВА?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20482" name="Picture 2" descr="ÐÐ°ÑÑÐ¸Ð½ÐºÐ¸ Ð¿Ð¾ Ð·Ð°Ð¿ÑÐ¾ÑÑ Ð¡ÐÐ£Ð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4712" y="1600201"/>
            <a:ext cx="4206954" cy="523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541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6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ПЕРСОВ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519" y="1750326"/>
            <a:ext cx="7196918" cy="4575411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000" b="1" dirty="0" smtClean="0"/>
              <a:t>КАК ЗВАЛИ СЫНА ДАВИДА???</a:t>
            </a:r>
            <a:endParaRPr lang="ru-RU" sz="8000" b="1" dirty="0"/>
          </a:p>
        </p:txBody>
      </p:sp>
      <p:pic>
        <p:nvPicPr>
          <p:cNvPr id="21506" name="Picture 2" descr="ÐÐ°ÑÑÐ¸Ð½ÐºÐ¸ Ð¿Ð¾ Ð·Ð°Ð¿ÑÐ¾ÑÑ Ð¡ÐÐÐÐÐÐ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8931" y="2652215"/>
            <a:ext cx="4763069" cy="317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33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ВОПРОС № 1 </a:t>
            </a:r>
            <a:r>
              <a:rPr lang="ru-RU" sz="4800" dirty="0" smtClean="0"/>
              <a:t>ДЛЯ КОМАНДЫ </a:t>
            </a:r>
            <a:r>
              <a:rPr lang="ru-RU" sz="4800" b="1" u="sng" dirty="0" smtClean="0"/>
              <a:t>ЕГИПТЯН</a:t>
            </a:r>
            <a:endParaRPr lang="ru-RU" sz="4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 КАКОЕ ОРУДИЕ ТРУДА БЫЛО ОДНИМ ИЗ ПЕРВЫХ?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ÐÐ°ÑÑÐ¸Ð½ÐºÐ¸ Ð¿Ð¾ Ð·Ð°Ð¿ÑÐ¾ÑÑ Ð Ð£ÐÐÐÐ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3127" y="2719199"/>
            <a:ext cx="2705100" cy="392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¿Ð°Ð»ÐºÐ° ÐºÐ¾Ð¿Ð°Ð»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18039" y="1573801"/>
            <a:ext cx="3079531" cy="678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65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6 </a:t>
            </a:r>
            <a:r>
              <a:rPr lang="ru-RU" dirty="0" smtClean="0"/>
              <a:t>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29172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/>
              <a:t>КАК НАЗЫВАЮТСЯ КАМЕННЫЕ ДОСКИ, КОТОРЫЕ ВРУЧИЛ МОИСЕЮ БОГ??? </a:t>
            </a:r>
            <a:endParaRPr lang="ru-RU" sz="6000" b="1" dirty="0"/>
          </a:p>
        </p:txBody>
      </p:sp>
      <p:pic>
        <p:nvPicPr>
          <p:cNvPr id="22530" name="Picture 2" descr="ÐÐ°ÑÑÐ¸Ð½ÐºÐ¸ Ð¿Ð¾ Ð·Ð°Ð¿ÑÐ¾ÑÑ Ð¡ÐÐ ÐÐÐÐÐ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250" y="4517410"/>
            <a:ext cx="3104208" cy="229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983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6. АССИРИЙСКАЯ ДЕРЖАВА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3212" y="1564171"/>
            <a:ext cx="7817892" cy="529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763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7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5456" y="1600201"/>
            <a:ext cx="6441744" cy="503261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КАКОЙ </a:t>
            </a:r>
            <a:r>
              <a:rPr lang="ru-RU" sz="5400" b="1" u="sng" dirty="0" smtClean="0"/>
              <a:t>МЕТАЛЛ </a:t>
            </a:r>
            <a:r>
              <a:rPr lang="ru-RU" sz="5400" b="1" dirty="0" smtClean="0"/>
              <a:t>НАЧАЛИ ИСПОЛЬЗОВАТЬ АССИРИЙЦЫ </a:t>
            </a:r>
            <a:r>
              <a:rPr lang="ru-RU" sz="5400" b="1" u="sng" dirty="0" smtClean="0"/>
              <a:t>И В КАКОМ ВЕКЕ</a:t>
            </a:r>
            <a:r>
              <a:rPr lang="ru-RU" sz="5400" b="1" dirty="0" smtClean="0"/>
              <a:t> ДО Н. Э.?</a:t>
            </a:r>
            <a:endParaRPr lang="ru-RU" sz="5400" b="1" dirty="0"/>
          </a:p>
        </p:txBody>
      </p:sp>
      <p:pic>
        <p:nvPicPr>
          <p:cNvPr id="23554" name="Picture 2" descr="ÐÐ°ÑÑÐ¸Ð½ÐºÐ¸ Ð¿Ð¾ Ð·Ð°Ð¿ÑÐ¾ÑÑ ÐÐÐÐÐÐ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40" y="2333768"/>
            <a:ext cx="5230670" cy="357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1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7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ШУМЕРОВ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478" y="1600200"/>
            <a:ext cx="5773003" cy="51417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bg1"/>
                </a:solidFill>
              </a:rPr>
              <a:t>ПОЧЕМУ </a:t>
            </a:r>
            <a:r>
              <a:rPr lang="ru-RU" sz="6600" b="1" dirty="0" smtClean="0">
                <a:solidFill>
                  <a:schemeClr val="bg1"/>
                </a:solidFill>
              </a:rPr>
              <a:t>АРМИЯ </a:t>
            </a:r>
            <a:r>
              <a:rPr lang="ru-RU" sz="6600" b="1" dirty="0" smtClean="0">
                <a:solidFill>
                  <a:schemeClr val="bg1"/>
                </a:solidFill>
              </a:rPr>
              <a:t>АССИРИЙЦЕВ БЫЛА САМОЙ СИЛЬНОЙ???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803" y="1600200"/>
            <a:ext cx="4783597" cy="524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517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7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ПЕРСОВ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54367"/>
            <a:ext cx="10972800" cy="3741216"/>
          </a:xfr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КАК НАЗЫВАЛАСЬ СТОЛИЦА АССИРИЙСКОЙ ДЕРЖАВЫ?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141151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7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ФИНИКИЙЦЫ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/>
              <a:t>КАК ЗВАЛИ ЦАРЯ АСИРИЙСКОЙ ДЕРЖАВЫ, КОТОРЫЙ ЦЕНИЛ КНИГИ БОЛЬШЕ ЧЕМ ЗОЛОТО?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xmlns="" val="18578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6607" y="214291"/>
            <a:ext cx="11545183" cy="3531444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</a:rPr>
              <a:t>ВСЕ БОЛЬШИЕ МОЛОДЦЫ!!!</a:t>
            </a:r>
            <a:br>
              <a:rPr lang="ru-RU" sz="7200" b="1" i="1" dirty="0" smtClean="0">
                <a:solidFill>
                  <a:srgbClr val="C00000"/>
                </a:solidFill>
              </a:rPr>
            </a:br>
            <a:r>
              <a:rPr lang="ru-RU" sz="7200" b="1" i="1" dirty="0" smtClean="0">
                <a:solidFill>
                  <a:srgbClr val="C00000"/>
                </a:solidFill>
              </a:rPr>
              <a:t>СПАСИБО ЗА ВНИМАНИЕ!!!</a:t>
            </a:r>
            <a:endParaRPr lang="ru-RU" sz="7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54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1808"/>
            <a:ext cx="10972800" cy="1143000"/>
          </a:xfr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ВОПРОС № 1</a:t>
            </a:r>
            <a:r>
              <a:rPr lang="ru-RU" sz="4800" dirty="0" smtClean="0"/>
              <a:t> ДЛЯ КОМАНДЫ </a:t>
            </a:r>
            <a:r>
              <a:rPr lang="ru-RU" sz="4800" b="1" u="sng" dirty="0" smtClean="0"/>
              <a:t>ШУМЕРОВ</a:t>
            </a:r>
            <a:endParaRPr lang="ru-RU" sz="4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27943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КАК НАЗЫВАЕТСЯ ЗАНЯТИЕ ПЕРВОБЫТНЫХ ЛЮДЕЙ КОГДА ДОБЫВАЛИ ЯГОДЫ, ГРИБЫ, ТРАВЫ?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60378" y="48950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СОБИРАТЕЛЬСТВО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ÐÐ°ÑÑÐ¸Ð½ÐºÐ¸ Ð¿Ð¾ Ð·Ð°Ð¿ÑÐ¾ÑÑ Ð¡ÐÐÐÐ ÐÐ¢ÐÐÐ¬Ð¡Ð¢ÐÐ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012" y="3858952"/>
            <a:ext cx="3207224" cy="29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826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1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ПЕРСОВ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992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bg1"/>
                </a:solidFill>
              </a:rPr>
              <a:t>ЧТО ИЗОБРАЖЕНО НА ЭТИХ КАРТИНКАХ?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098" name="Picture 2" descr="ÐÐ°ÑÑÐ¸Ð½ÐºÐ¸ Ð¿Ð¾ Ð·Ð°Ð¿ÑÐ¾ÑÑ Ð¾ÑÐ¾ÑÐ° Ð¿ÐµÑÐ²Ð¾Ð±ÑÑÐ½ÑÑ Ð»ÑÐ´Ðµ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93076"/>
            <a:ext cx="6055673" cy="426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°ÑÑÐ¸Ð½ÐºÐ¸ Ð¿Ð¾ Ð·Ð°Ð¿ÑÐ¾ÑÑ Ð¾ÑÐ¾ÑÐ° Ð¿ÐµÑÐ²Ð¾Ð±ÑÑÐ½ÑÑ Ð»ÑÐ´Ðµ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5673" y="2593076"/>
            <a:ext cx="6136327" cy="426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81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1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ФИНИКИЙЦЕВ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27124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bg1"/>
                </a:solidFill>
              </a:rPr>
              <a:t>Группа родственников, которые жили вместе и вместе вели </a:t>
            </a:r>
            <a:r>
              <a:rPr lang="ru-RU" sz="5400" b="1" dirty="0" smtClean="0">
                <a:solidFill>
                  <a:schemeClr val="bg1"/>
                </a:solidFill>
              </a:rPr>
              <a:t>хозяйство</a:t>
            </a:r>
            <a:r>
              <a:rPr lang="ru-RU" sz="5400" b="1" dirty="0">
                <a:solidFill>
                  <a:schemeClr val="bg1"/>
                </a:solidFill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</a:rPr>
              <a:t>как они назывались?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ÐÐ°ÑÑÐ¸Ð½ÐºÐ¸ Ð¿Ð¾ Ð·Ð°Ð¿ÑÐ¾ÑÑ ÑÐ¾Ð´Ð¾Ð²Ð°Ñ Ð¾Ð±ÑÐ¸Ð½Ð° Ð¿ÐµÑÐ²Ð¾Ð±ÑÑÐ½ÑÑ Ð»ÑÐ´Ðµ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5963" y="4048028"/>
            <a:ext cx="4094329" cy="27017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91260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2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ЕГИПТЯН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15387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ЧТО ИЗОБРАЖЕНО НА КАРТИНКАХ?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s://sun1-17.userapi.com/ITtsmnN4eNmDsBJDyadlZkLETr8c3PMw1pSe_Q/TNwUaq5p6s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641" y="2677699"/>
            <a:ext cx="7034462" cy="393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ÐÐ°ÑÑÐ¸Ð½ÐºÐ¸ Ð¿Ð¾ Ð·Ð°Ð¿ÑÐ¾ÑÑ ÐÐ Ð¥ÐÐÐÐÐ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7821" y="2702256"/>
            <a:ext cx="5214179" cy="391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2435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2</a:t>
            </a:r>
            <a:r>
              <a:rPr lang="ru-RU" dirty="0" smtClean="0"/>
              <a:t> ДЛЯ КОМАНДЫ ШУМЕРОВ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17980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КАК НАЗЫВАЕТСЯ ЧЕЛОВЕК КОТОРЫЙ ЗАНИМАЕТСЯ РАСКОПКАМИ?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ÐÐ°ÑÑÐ¸Ð½ÐºÐ¸ Ð¿Ð¾ Ð·Ð°Ð¿ÑÐ¾ÑÑ ÐÐ Ð¥ÐÐÐÐÐ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0027" y="3248168"/>
            <a:ext cx="7144349" cy="365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989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ВОПРОС № 2</a:t>
            </a:r>
            <a:r>
              <a:rPr lang="ru-RU" dirty="0" smtClean="0"/>
              <a:t> ДЛЯ КОМАНДЫ </a:t>
            </a:r>
            <a:r>
              <a:rPr lang="ru-RU" b="1" u="sng" dirty="0" smtClean="0"/>
              <a:t>ПЕРСОВ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2"/>
            <a:ext cx="5422710" cy="51878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600" b="1" dirty="0" smtClean="0">
                <a:solidFill>
                  <a:schemeClr val="bg1"/>
                </a:solidFill>
              </a:rPr>
              <a:t>Где </a:t>
            </a:r>
            <a:r>
              <a:rPr lang="ru-RU" sz="5600" b="1" dirty="0">
                <a:solidFill>
                  <a:schemeClr val="bg1"/>
                </a:solidFill>
              </a:rPr>
              <a:t>впервые были обнаружены рисунки древнего </a:t>
            </a:r>
            <a:r>
              <a:rPr lang="ru-RU" sz="5600" b="1" dirty="0" smtClean="0">
                <a:solidFill>
                  <a:schemeClr val="bg1"/>
                </a:solidFill>
              </a:rPr>
              <a:t>человека???</a:t>
            </a:r>
            <a:endParaRPr lang="ru-RU" sz="5600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ÐÐ°ÑÑÐ¸Ð½ÐºÐ¸ Ð¿Ð¾ Ð·Ð°Ð¿ÑÐ¾ÑÑ ÐÐÐ©ÐÐ Ð ÐÐÐ¬Ð¢ÐÐÐÐ 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2310" y="1600203"/>
            <a:ext cx="6083543" cy="500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936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_book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TF01908701</Template>
  <TotalTime>157</TotalTime>
  <Words>438</Words>
  <Application>Microsoft Office PowerPoint</Application>
  <PresentationFormat>Произвольный</PresentationFormat>
  <Paragraphs>69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5_books</vt:lpstr>
      <vt:lpstr>Ненаучная наука?!</vt:lpstr>
      <vt:lpstr>1. ЖИЗНЬ ПЕРВОБЫТНЫХ ЛЮДЕЙ</vt:lpstr>
      <vt:lpstr>ВОПРОС № 1 ДЛЯ КОМАНДЫ ЕГИПТЯН</vt:lpstr>
      <vt:lpstr>ВОПРОС № 1 ДЛЯ КОМАНДЫ ШУМЕРОВ</vt:lpstr>
      <vt:lpstr>ВОПРОС № 1 ДЛЯ КОМАНДЫ ПЕРСОВ</vt:lpstr>
      <vt:lpstr>ВОПРОС № 1 ДЛЯ КОМАНДЫ ФИНИКИЙЦЕВ</vt:lpstr>
      <vt:lpstr>ВОПРОС № 2 ДЛЯ КОМАНДЫ ЕГИПТЯН</vt:lpstr>
      <vt:lpstr>ВОПРОС № 2 ДЛЯ КОМАНДЫ ШУМЕРОВ</vt:lpstr>
      <vt:lpstr>ВОПРОС № 2 ДЛЯ КОМАНДЫ ПЕРСОВ</vt:lpstr>
      <vt:lpstr>ВОПРОС № 2 ДЛЯ КОМАНДЫ ФИНИКИЙЦЕВ</vt:lpstr>
      <vt:lpstr>2. ДРЕВНИЙ ЕГИПЕТ</vt:lpstr>
      <vt:lpstr>ВОПРОС № 3 ДЛЯ КОМАНДЫ ЕГИПТЯН</vt:lpstr>
      <vt:lpstr>ВОПРОС № 3 ДЛЯ КОМАНДЫ ШУМЕРОВ</vt:lpstr>
      <vt:lpstr>ВОПРОС № 3 ДЛЯ КОМАНДЫ ПЕРСОВ</vt:lpstr>
      <vt:lpstr>ВОПРОС № 3 ДЛЯ КОМАНДЫ ФИНИКИЙЦЕВ</vt:lpstr>
      <vt:lpstr>3. ДРЕВНЕЕ ДВУРЕЧЬЕ </vt:lpstr>
      <vt:lpstr>ВОПРОС № 4 ДЛЯ КОМАНДЫ ЕГИПТЯН</vt:lpstr>
      <vt:lpstr>ВОПРОС № 4 ДЛЯ КОМАНДЫ ШУМЕРОВ</vt:lpstr>
      <vt:lpstr>ВОПРОС № 4 ДЛЯ КОМАНДЫ ПЕРСОВ</vt:lpstr>
      <vt:lpstr>ВОПРОС № 4 ДЛЯ КОМАНДЫ ФИНИКИЙЦЕВ</vt:lpstr>
      <vt:lpstr>4. ФИНИКИЯ</vt:lpstr>
      <vt:lpstr>ВОПРОС № 5 ДЛЯ КОМАНДЫ ЕГИПТЯН</vt:lpstr>
      <vt:lpstr>ВОПРОС № 5 ДЛЯ КОМАНДЫ ШУМЕРОВ</vt:lpstr>
      <vt:lpstr>ВОПРОС № 5 ДЛЯ КОМАНДЫ ПЕРСОВ</vt:lpstr>
      <vt:lpstr>ВОПРОС № 5 ДЛЯ КОМАНДЫ ФИНИКИЙЦЕВ</vt:lpstr>
      <vt:lpstr>5. ДРЕВНЕЕВРЕЙСКОЕ ЦАРСТВО</vt:lpstr>
      <vt:lpstr>ВОПРОС № 6 ДЛЯ КОМАНДЫ ЕГИПТЯН</vt:lpstr>
      <vt:lpstr>ВОПРОС № 6 ДЛЯ КОМАНДЫ ШУМЕРОВ</vt:lpstr>
      <vt:lpstr>ВОПРОС № 6 ДЛЯ КОМАНДЫ ПЕРСОВ</vt:lpstr>
      <vt:lpstr>ВОПРОС № 6 ДЛЯ КОМАНДЫ ФИНИКИЙЦЕВ</vt:lpstr>
      <vt:lpstr>6. АССИРИЙСКАЯ ДЕРЖАВА</vt:lpstr>
      <vt:lpstr>ВОПРОС № 7 ДЛЯ КОМАНДЫ ЕГИПТЯН</vt:lpstr>
      <vt:lpstr>ВОПРОС № 7 ДЛЯ КОМАНДЫ ШУМЕРОВ</vt:lpstr>
      <vt:lpstr>ВОПРОС № 7 ДЛЯ КОМАНДЫ ПЕРСОВ</vt:lpstr>
      <vt:lpstr>ВОПРОС № 7 ДЛЯ КОМАНДЫ ФИНИКИЙЦЫ</vt:lpstr>
      <vt:lpstr>ВСЕ БОЛЬШИЕ МОЛОДЦЫ!!! 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Ненаучная наука?!</dc:title>
  <dc:creator>Пользователь Windows</dc:creator>
  <cp:lastModifiedBy>User319</cp:lastModifiedBy>
  <cp:revision>21</cp:revision>
  <dcterms:created xsi:type="dcterms:W3CDTF">2018-12-03T14:59:40Z</dcterms:created>
  <dcterms:modified xsi:type="dcterms:W3CDTF">2018-12-04T06:17:03Z</dcterms:modified>
</cp:coreProperties>
</file>