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Default Extension="mp4" ContentType="video/mp4"/>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8" r:id="rId3"/>
    <p:sldId id="259" r:id="rId4"/>
    <p:sldId id="260" r:id="rId5"/>
    <p:sldId id="262" r:id="rId6"/>
    <p:sldId id="276" r:id="rId7"/>
    <p:sldId id="277" r:id="rId8"/>
    <p:sldId id="263" r:id="rId9"/>
    <p:sldId id="267" r:id="rId10"/>
    <p:sldId id="264" r:id="rId11"/>
    <p:sldId id="281" r:id="rId12"/>
    <p:sldId id="280" r:id="rId13"/>
    <p:sldId id="283" r:id="rId14"/>
    <p:sldId id="282" r:id="rId15"/>
    <p:sldId id="279" r:id="rId16"/>
    <p:sldId id="284" r:id="rId17"/>
    <p:sldId id="278" r:id="rId18"/>
    <p:sldId id="270" r:id="rId19"/>
    <p:sldId id="271" r:id="rId20"/>
    <p:sldId id="285" r:id="rId21"/>
    <p:sldId id="289" r:id="rId22"/>
    <p:sldId id="257" r:id="rId23"/>
    <p:sldId id="286" r:id="rId24"/>
    <p:sldId id="287" r:id="rId25"/>
    <p:sldId id="288" r:id="rId26"/>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9" d="100"/>
          <a:sy n="69" d="100"/>
        </p:scale>
        <p:origin x="1416" y="84"/>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9" name="Подзаголовок 8"/>
          <p:cNvSpPr>
            <a:spLocks noGrp="1"/>
          </p:cNvSpPr>
          <p:nvPr>
            <p:ph type="subTitle" idx="1"/>
          </p:nvPr>
        </p:nvSpPr>
        <p:spPr>
          <a:xfrm>
            <a:off x="457200" y="3699804"/>
            <a:ext cx="8305800" cy="1143000"/>
          </a:xfrm>
        </p:spPr>
        <p:txBody>
          <a:bodyPr>
            <a:noAutofit/>
          </a:bodyPr>
          <a:lstStyle>
            <a:lvl1pPr marL="0" indent="0" algn="ctr">
              <a:buNone/>
              <a:defRPr sz="2200" spc="100" baseline="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ru-RU" smtClean="0"/>
              <a:t>Образец подзаголовка</a:t>
            </a:r>
            <a:endParaRPr kumimoji="0" lang="en-US"/>
          </a:p>
        </p:txBody>
      </p:sp>
      <p:sp>
        <p:nvSpPr>
          <p:cNvPr id="28" name="Заголовок 27"/>
          <p:cNvSpPr>
            <a:spLocks noGrp="1"/>
          </p:cNvSpPr>
          <p:nvPr>
            <p:ph type="ctrTitle"/>
          </p:nvPr>
        </p:nvSpPr>
        <p:spPr>
          <a:xfrm>
            <a:off x="457200" y="1433732"/>
            <a:ext cx="8305800" cy="1981200"/>
          </a:xfrm>
          <a:ln w="6350" cap="rnd">
            <a:noFill/>
          </a:ln>
        </p:spPr>
        <p:txBody>
          <a:bodyPr anchor="b" anchorCtr="0">
            <a:noAutofit/>
          </a:bodyPr>
          <a:lstStyle>
            <a:lvl1pPr algn="ctr">
              <a:defRPr lang="en-US" sz="4800" b="0" dirty="0">
                <a:ln w="3200">
                  <a:solidFill>
                    <a:schemeClr val="bg2">
                      <a:shade val="75000"/>
                      <a:alpha val="25000"/>
                    </a:schemeClr>
                  </a:solidFill>
                  <a:prstDash val="solid"/>
                  <a:round/>
                </a:ln>
                <a:solidFill>
                  <a:srgbClr val="F9F9F9"/>
                </a:solidFill>
                <a:effectLst>
                  <a:innerShdw blurRad="50800" dist="25400" dir="13500000">
                    <a:srgbClr val="000000">
                      <a:alpha val="70000"/>
                    </a:srgbClr>
                  </a:innerShdw>
                </a:effectLst>
              </a:defRPr>
            </a:lvl1pPr>
          </a:lstStyle>
          <a:p>
            <a:r>
              <a:rPr kumimoji="0" lang="ru-RU" smtClean="0"/>
              <a:t>Образец заголовка</a:t>
            </a:r>
            <a:endParaRPr kumimoji="0" lang="en-US"/>
          </a:p>
        </p:txBody>
      </p:sp>
      <p:cxnSp>
        <p:nvCxnSpPr>
          <p:cNvPr id="8" name="Прямая соединительная линия 7"/>
          <p:cNvCxnSpPr/>
          <p:nvPr/>
        </p:nvCxnSpPr>
        <p:spPr>
          <a:xfrm>
            <a:off x="1463626" y="3550126"/>
            <a:ext cx="2971800" cy="1588"/>
          </a:xfrm>
          <a:prstGeom prst="line">
            <a:avLst/>
          </a:prstGeom>
          <a:ln w="9525" cap="flat" cmpd="sng" algn="ctr">
            <a:solidFill>
              <a:schemeClr val="bg2">
                <a:tint val="20000"/>
              </a:schemeClr>
            </a:solidFill>
            <a:prstDash val="solid"/>
          </a:ln>
          <a:effectLst>
            <a:outerShdw blurRad="31750"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cxnSp>
        <p:nvCxnSpPr>
          <p:cNvPr id="13" name="Прямая соединительная линия 12"/>
          <p:cNvCxnSpPr/>
          <p:nvPr/>
        </p:nvCxnSpPr>
        <p:spPr>
          <a:xfrm>
            <a:off x="4708574" y="3550126"/>
            <a:ext cx="2971800" cy="1588"/>
          </a:xfrm>
          <a:prstGeom prst="line">
            <a:avLst/>
          </a:prstGeom>
          <a:ln w="9525" cap="flat" cmpd="sng" algn="ctr">
            <a:solidFill>
              <a:schemeClr val="bg2">
                <a:tint val="20000"/>
              </a:schemeClr>
            </a:solidFill>
            <a:prstDash val="solid"/>
          </a:ln>
          <a:effectLst>
            <a:outerShdw blurRad="31750"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sp>
        <p:nvSpPr>
          <p:cNvPr id="14" name="Овал 13"/>
          <p:cNvSpPr/>
          <p:nvPr/>
        </p:nvSpPr>
        <p:spPr>
          <a:xfrm>
            <a:off x="4540348" y="3526302"/>
            <a:ext cx="45720" cy="45720"/>
          </a:xfrm>
          <a:prstGeom prst="ellipse">
            <a:avLst/>
          </a:prstGeom>
          <a:effectLst>
            <a:outerShdw blurRad="31750" dir="2700000" algn="tl" rotWithShape="0">
              <a:srgbClr val="000000">
                <a:alpha val="55000"/>
              </a:srgbClr>
            </a:outerShdw>
          </a:effectLst>
        </p:spPr>
        <p:style>
          <a:lnRef idx="2">
            <a:schemeClr val="accent2"/>
          </a:lnRef>
          <a:fillRef idx="1">
            <a:schemeClr val="accent2"/>
          </a:fillRef>
          <a:effectRef idx="0">
            <a:schemeClr val="accent2"/>
          </a:effectRef>
          <a:fontRef idx="minor">
            <a:schemeClr val="lt1"/>
          </a:fontRef>
        </p:style>
        <p:txBody>
          <a:bodyPr rtlCol="0" anchor="ctr"/>
          <a:lstStyle/>
          <a:p>
            <a:pPr algn="ctr" eaLnBrk="1" latinLnBrk="0" hangingPunct="1"/>
            <a:endParaRPr kumimoji="0" lang="en-US"/>
          </a:p>
        </p:txBody>
      </p:sp>
      <p:sp>
        <p:nvSpPr>
          <p:cNvPr id="15" name="Дата 14"/>
          <p:cNvSpPr>
            <a:spLocks noGrp="1"/>
          </p:cNvSpPr>
          <p:nvPr>
            <p:ph type="dt" sz="half" idx="10"/>
          </p:nvPr>
        </p:nvSpPr>
        <p:spPr/>
        <p:txBody>
          <a:bodyPr/>
          <a:lstStyle/>
          <a:p>
            <a:fld id="{48E90E39-C60B-48AF-AC79-F676D96C803A}" type="datetimeFigureOut">
              <a:rPr lang="ru-RU" smtClean="0"/>
              <a:pPr/>
              <a:t>29.01.2021</a:t>
            </a:fld>
            <a:endParaRPr lang="ru-RU"/>
          </a:p>
        </p:txBody>
      </p:sp>
      <p:sp>
        <p:nvSpPr>
          <p:cNvPr id="16" name="Номер слайда 15"/>
          <p:cNvSpPr>
            <a:spLocks noGrp="1"/>
          </p:cNvSpPr>
          <p:nvPr>
            <p:ph type="sldNum" sz="quarter" idx="11"/>
          </p:nvPr>
        </p:nvSpPr>
        <p:spPr/>
        <p:txBody>
          <a:bodyPr/>
          <a:lstStyle/>
          <a:p>
            <a:fld id="{1217E3B8-3A7C-4477-B01B-24FDBE6BBBE5}" type="slidenum">
              <a:rPr lang="ru-RU" smtClean="0"/>
              <a:pPr/>
              <a:t>‹#›</a:t>
            </a:fld>
            <a:endParaRPr lang="ru-RU"/>
          </a:p>
        </p:txBody>
      </p:sp>
      <p:sp>
        <p:nvSpPr>
          <p:cNvPr id="17" name="Нижний колонтитул 16"/>
          <p:cNvSpPr>
            <a:spLocks noGrp="1"/>
          </p:cNvSpPr>
          <p:nvPr>
            <p:ph type="ftr" sz="quarter" idx="12"/>
          </p:nvPr>
        </p:nvSpPr>
        <p:spPr/>
        <p:txBody>
          <a:bodyPr/>
          <a:lstStyle/>
          <a:p>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48E90E39-C60B-48AF-AC79-F676D96C803A}" type="datetimeFigureOut">
              <a:rPr lang="ru-RU" smtClean="0"/>
              <a:pPr/>
              <a:t>29.01.2021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1217E3B8-3A7C-4477-B01B-24FDBE6BBBE5}"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48E90E39-C60B-48AF-AC79-F676D96C803A}" type="datetimeFigureOut">
              <a:rPr lang="ru-RU" smtClean="0"/>
              <a:pPr/>
              <a:t>29.01.2021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1217E3B8-3A7C-4477-B01B-24FDBE6BBBE5}"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9" name="Содержимое 8"/>
          <p:cNvSpPr>
            <a:spLocks noGrp="1"/>
          </p:cNvSpPr>
          <p:nvPr>
            <p:ph idx="1"/>
          </p:nvPr>
        </p:nvSpPr>
        <p:spPr>
          <a:xfrm>
            <a:off x="457200" y="1524000"/>
            <a:ext cx="8229600" cy="4572000"/>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14" name="Дата 13"/>
          <p:cNvSpPr>
            <a:spLocks noGrp="1"/>
          </p:cNvSpPr>
          <p:nvPr>
            <p:ph type="dt" sz="half" idx="14"/>
          </p:nvPr>
        </p:nvSpPr>
        <p:spPr/>
        <p:txBody>
          <a:bodyPr/>
          <a:lstStyle/>
          <a:p>
            <a:fld id="{48E90E39-C60B-48AF-AC79-F676D96C803A}" type="datetimeFigureOut">
              <a:rPr lang="ru-RU" smtClean="0"/>
              <a:pPr/>
              <a:t>29.01.2021</a:t>
            </a:fld>
            <a:endParaRPr lang="ru-RU"/>
          </a:p>
        </p:txBody>
      </p:sp>
      <p:sp>
        <p:nvSpPr>
          <p:cNvPr id="15" name="Номер слайда 14"/>
          <p:cNvSpPr>
            <a:spLocks noGrp="1"/>
          </p:cNvSpPr>
          <p:nvPr>
            <p:ph type="sldNum" sz="quarter" idx="15"/>
          </p:nvPr>
        </p:nvSpPr>
        <p:spPr/>
        <p:txBody>
          <a:bodyPr/>
          <a:lstStyle>
            <a:lvl1pPr algn="ctr">
              <a:defRPr/>
            </a:lvl1pPr>
          </a:lstStyle>
          <a:p>
            <a:fld id="{1217E3B8-3A7C-4477-B01B-24FDBE6BBBE5}" type="slidenum">
              <a:rPr lang="ru-RU" smtClean="0"/>
              <a:pPr/>
              <a:t>‹#›</a:t>
            </a:fld>
            <a:endParaRPr lang="ru-RU"/>
          </a:p>
        </p:txBody>
      </p:sp>
      <p:sp>
        <p:nvSpPr>
          <p:cNvPr id="16" name="Нижний колонтитул 15"/>
          <p:cNvSpPr>
            <a:spLocks noGrp="1"/>
          </p:cNvSpPr>
          <p:nvPr>
            <p:ph type="ftr" sz="quarter" idx="16"/>
          </p:nvPr>
        </p:nvSpPr>
        <p:spPr/>
        <p:txBody>
          <a:bodyPr/>
          <a:lstStyle/>
          <a:p>
            <a:endParaRPr lang="ru-RU"/>
          </a:p>
        </p:txBody>
      </p:sp>
      <p:sp>
        <p:nvSpPr>
          <p:cNvPr id="17" name="Заголовок 16"/>
          <p:cNvSpPr>
            <a:spLocks noGrp="1"/>
          </p:cNvSpPr>
          <p:nvPr>
            <p:ph type="title"/>
          </p:nvPr>
        </p:nvSpPr>
        <p:spPr/>
        <p:txBody>
          <a:bodyPr rtlCol="0" anchor="b" anchorCtr="0"/>
          <a:lstStyle/>
          <a:p>
            <a:r>
              <a:rPr kumimoji="0" lang="ru-RU" smtClean="0"/>
              <a:t>Образец заголовка</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4" name="Дата 3"/>
          <p:cNvSpPr>
            <a:spLocks noGrp="1"/>
          </p:cNvSpPr>
          <p:nvPr>
            <p:ph type="dt" sz="half" idx="10"/>
          </p:nvPr>
        </p:nvSpPr>
        <p:spPr/>
        <p:txBody>
          <a:bodyPr/>
          <a:lstStyle/>
          <a:p>
            <a:fld id="{48E90E39-C60B-48AF-AC79-F676D96C803A}" type="datetimeFigureOut">
              <a:rPr lang="ru-RU" smtClean="0"/>
              <a:pPr/>
              <a:t>29.01.2021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1217E3B8-3A7C-4477-B01B-24FDBE6BBBE5}" type="slidenum">
              <a:rPr lang="ru-RU" smtClean="0"/>
              <a:pPr/>
              <a:t>‹#›</a:t>
            </a:fld>
            <a:endParaRPr lang="ru-RU"/>
          </a:p>
        </p:txBody>
      </p:sp>
      <p:sp>
        <p:nvSpPr>
          <p:cNvPr id="2" name="Заголовок 1"/>
          <p:cNvSpPr>
            <a:spLocks noGrp="1"/>
          </p:cNvSpPr>
          <p:nvPr>
            <p:ph type="title"/>
          </p:nvPr>
        </p:nvSpPr>
        <p:spPr>
          <a:xfrm>
            <a:off x="685800" y="3505200"/>
            <a:ext cx="7924800" cy="1371600"/>
          </a:xfrm>
        </p:spPr>
        <p:txBody>
          <a:bodyPr>
            <a:noAutofit/>
          </a:bodyPr>
          <a:lstStyle>
            <a:lvl1pPr algn="l" rtl="0">
              <a:spcBef>
                <a:spcPct val="0"/>
              </a:spcBef>
              <a:buNone/>
              <a:defRPr lang="en-US" sz="4800" b="0" dirty="0">
                <a:ln w="3200">
                  <a:solidFill>
                    <a:schemeClr val="bg2">
                      <a:shade val="25000"/>
                      <a:alpha val="25000"/>
                    </a:schemeClr>
                  </a:solidFill>
                  <a:prstDash val="solid"/>
                  <a:round/>
                </a:ln>
                <a:solidFill>
                  <a:srgbClr val="F9F9F9"/>
                </a:solidFill>
                <a:effectLst>
                  <a:innerShdw blurRad="38100" dist="25400" dir="13500000">
                    <a:prstClr val="black">
                      <a:alpha val="70000"/>
                    </a:prstClr>
                  </a:innerShdw>
                </a:effectLst>
              </a:defRPr>
            </a:lvl1pPr>
          </a:lstStyle>
          <a:p>
            <a:r>
              <a:rPr kumimoji="0" lang="ru-RU" smtClean="0"/>
              <a:t>Образец заголовка</a:t>
            </a:r>
            <a:endParaRPr kumimoji="0" lang="en-US"/>
          </a:p>
        </p:txBody>
      </p:sp>
      <p:sp>
        <p:nvSpPr>
          <p:cNvPr id="3" name="Текст 2"/>
          <p:cNvSpPr>
            <a:spLocks noGrp="1"/>
          </p:cNvSpPr>
          <p:nvPr>
            <p:ph type="body" idx="1"/>
          </p:nvPr>
        </p:nvSpPr>
        <p:spPr>
          <a:xfrm>
            <a:off x="685800" y="4958864"/>
            <a:ext cx="7924800" cy="984736"/>
          </a:xfrm>
        </p:spPr>
        <p:txBody>
          <a:bodyPr anchor="t"/>
          <a:lstStyle>
            <a:lvl1pPr marL="0" indent="0">
              <a:buNone/>
              <a:defRPr sz="2000" spc="100" baseline="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ru-RU" smtClean="0"/>
              <a:t>Образец текста</a:t>
            </a:r>
          </a:p>
        </p:txBody>
      </p:sp>
      <p:cxnSp>
        <p:nvCxnSpPr>
          <p:cNvPr id="7" name="Прямая соединительная линия 6"/>
          <p:cNvCxnSpPr/>
          <p:nvPr/>
        </p:nvCxnSpPr>
        <p:spPr>
          <a:xfrm>
            <a:off x="685800" y="4916992"/>
            <a:ext cx="7924800" cy="4301"/>
          </a:xfrm>
          <a:prstGeom prst="line">
            <a:avLst/>
          </a:prstGeom>
          <a:noFill/>
          <a:ln w="9525" cap="flat" cmpd="sng" algn="ctr">
            <a:solidFill>
              <a:srgbClr val="E9E9E8"/>
            </a:solidFill>
            <a:prstDash val="solid"/>
          </a:ln>
          <a:effectLst>
            <a:outerShdw blurRad="31750"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5" name="Дата 4"/>
          <p:cNvSpPr>
            <a:spLocks noGrp="1"/>
          </p:cNvSpPr>
          <p:nvPr>
            <p:ph type="dt" sz="half" idx="10"/>
          </p:nvPr>
        </p:nvSpPr>
        <p:spPr/>
        <p:txBody>
          <a:bodyPr/>
          <a:lstStyle/>
          <a:p>
            <a:fld id="{48E90E39-C60B-48AF-AC79-F676D96C803A}" type="datetimeFigureOut">
              <a:rPr lang="ru-RU" smtClean="0"/>
              <a:pPr/>
              <a:t>29.01.2021</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1217E3B8-3A7C-4477-B01B-24FDBE6BBBE5}" type="slidenum">
              <a:rPr lang="ru-RU" smtClean="0"/>
              <a:pPr/>
              <a:t>‹#›</a:t>
            </a:fld>
            <a:endParaRPr lang="ru-RU"/>
          </a:p>
        </p:txBody>
      </p:sp>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11" name="Содержимое 10"/>
          <p:cNvSpPr>
            <a:spLocks noGrp="1"/>
          </p:cNvSpPr>
          <p:nvPr>
            <p:ph sz="half" idx="1"/>
          </p:nvPr>
        </p:nvSpPr>
        <p:spPr>
          <a:xfrm>
            <a:off x="457200" y="1524000"/>
            <a:ext cx="4059936" cy="4572000"/>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13" name="Содержимое 12"/>
          <p:cNvSpPr>
            <a:spLocks noGrp="1"/>
          </p:cNvSpPr>
          <p:nvPr>
            <p:ph sz="half" idx="2"/>
          </p:nvPr>
        </p:nvSpPr>
        <p:spPr>
          <a:xfrm>
            <a:off x="4648200" y="1524000"/>
            <a:ext cx="4059936" cy="4572000"/>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9" name="Номер слайда 8"/>
          <p:cNvSpPr>
            <a:spLocks noGrp="1"/>
          </p:cNvSpPr>
          <p:nvPr>
            <p:ph type="sldNum" sz="quarter" idx="12"/>
          </p:nvPr>
        </p:nvSpPr>
        <p:spPr/>
        <p:txBody>
          <a:bodyPr/>
          <a:lstStyle/>
          <a:p>
            <a:fld id="{1217E3B8-3A7C-4477-B01B-24FDBE6BBBE5}" type="slidenum">
              <a:rPr lang="ru-RU" smtClean="0"/>
              <a:pPr/>
              <a:t>‹#›</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7" name="Дата 6"/>
          <p:cNvSpPr>
            <a:spLocks noGrp="1"/>
          </p:cNvSpPr>
          <p:nvPr>
            <p:ph type="dt" sz="half" idx="10"/>
          </p:nvPr>
        </p:nvSpPr>
        <p:spPr/>
        <p:txBody>
          <a:bodyPr/>
          <a:lstStyle/>
          <a:p>
            <a:fld id="{48E90E39-C60B-48AF-AC79-F676D96C803A}" type="datetimeFigureOut">
              <a:rPr lang="ru-RU" smtClean="0"/>
              <a:pPr/>
              <a:t>29.01.2021</a:t>
            </a:fld>
            <a:endParaRPr lang="ru-RU"/>
          </a:p>
        </p:txBody>
      </p:sp>
      <p:sp>
        <p:nvSpPr>
          <p:cNvPr id="3" name="Текст 2"/>
          <p:cNvSpPr>
            <a:spLocks noGrp="1"/>
          </p:cNvSpPr>
          <p:nvPr>
            <p:ph type="body" idx="1"/>
          </p:nvPr>
        </p:nvSpPr>
        <p:spPr>
          <a:xfrm>
            <a:off x="457200" y="1399593"/>
            <a:ext cx="4040188" cy="762000"/>
          </a:xfrm>
          <a:noFill/>
          <a:ln w="25400" cap="rnd" cmpd="sng" algn="ctr">
            <a:noFill/>
            <a:prstDash val="solid"/>
          </a:ln>
          <a:effectLst>
            <a:softEdge rad="63500"/>
          </a:effectLst>
          <a:sp3d prstMaterial="flat"/>
        </p:spPr>
        <p:style>
          <a:lnRef idx="3">
            <a:schemeClr val="lt1"/>
          </a:lnRef>
          <a:fillRef idx="1">
            <a:schemeClr val="accent5"/>
          </a:fillRef>
          <a:effectRef idx="1">
            <a:schemeClr val="accent5"/>
          </a:effectRef>
          <a:fontRef idx="minor">
            <a:schemeClr val="lt1"/>
          </a:fontRef>
        </p:style>
        <p:txBody>
          <a:bodyPr lIns="91440" tIns="45720" rIns="91440" bIns="45720" anchor="b">
            <a:noAutofit/>
          </a:bodyPr>
          <a:lstStyle>
            <a:lvl1pPr marL="0" indent="0" algn="l">
              <a:spcBef>
                <a:spcPts val="0"/>
              </a:spcBef>
              <a:buNone/>
              <a:defRPr sz="2600" b="1">
                <a:solidFill>
                  <a:schemeClr val="tx2"/>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32" name="Содержимое 31"/>
          <p:cNvSpPr>
            <a:spLocks noGrp="1"/>
          </p:cNvSpPr>
          <p:nvPr>
            <p:ph sz="half" idx="2"/>
          </p:nvPr>
        </p:nvSpPr>
        <p:spPr>
          <a:xfrm>
            <a:off x="457200" y="2201896"/>
            <a:ext cx="4038600" cy="3913632"/>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34" name="Содержимое 33"/>
          <p:cNvSpPr>
            <a:spLocks noGrp="1"/>
          </p:cNvSpPr>
          <p:nvPr>
            <p:ph sz="quarter" idx="4"/>
          </p:nvPr>
        </p:nvSpPr>
        <p:spPr>
          <a:xfrm>
            <a:off x="4649788" y="2201896"/>
            <a:ext cx="4038600" cy="3913632"/>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2" name="Заголовок 1"/>
          <p:cNvSpPr>
            <a:spLocks noGrp="1"/>
          </p:cNvSpPr>
          <p:nvPr>
            <p:ph type="title"/>
          </p:nvPr>
        </p:nvSpPr>
        <p:spPr>
          <a:xfrm>
            <a:off x="457200" y="155448"/>
            <a:ext cx="8229600" cy="1143000"/>
          </a:xfrm>
        </p:spPr>
        <p:txBody>
          <a:bodyPr anchor="b" anchorCtr="0"/>
          <a:lstStyle>
            <a:lvl1pPr>
              <a:defRPr/>
            </a:lvl1pPr>
          </a:lstStyle>
          <a:p>
            <a:r>
              <a:rPr kumimoji="0" lang="ru-RU" smtClean="0"/>
              <a:t>Образец заголовка</a:t>
            </a:r>
            <a:endParaRPr kumimoji="0" lang="en-US"/>
          </a:p>
        </p:txBody>
      </p:sp>
      <p:sp>
        <p:nvSpPr>
          <p:cNvPr id="12" name="Текст 11"/>
          <p:cNvSpPr>
            <a:spLocks noGrp="1"/>
          </p:cNvSpPr>
          <p:nvPr>
            <p:ph type="body" idx="3"/>
          </p:nvPr>
        </p:nvSpPr>
        <p:spPr>
          <a:xfrm>
            <a:off x="4648200" y="1399593"/>
            <a:ext cx="4040188" cy="762000"/>
          </a:xfrm>
          <a:noFill/>
          <a:ln w="25400" cap="rnd" cmpd="sng" algn="ctr">
            <a:noFill/>
            <a:prstDash val="solid"/>
          </a:ln>
          <a:effectLst>
            <a:softEdge rad="63500"/>
          </a:effectLst>
        </p:spPr>
        <p:style>
          <a:lnRef idx="3">
            <a:schemeClr val="lt1"/>
          </a:lnRef>
          <a:fillRef idx="1">
            <a:schemeClr val="accent5"/>
          </a:fillRef>
          <a:effectRef idx="1">
            <a:schemeClr val="accent5"/>
          </a:effectRef>
          <a:fontRef idx="minor">
            <a:schemeClr val="lt1"/>
          </a:fontRef>
        </p:style>
        <p:txBody>
          <a:bodyPr lIns="91440" tIns="45720" rIns="91440" bIns="45720" anchor="b">
            <a:noAutofit/>
          </a:bodyPr>
          <a:lstStyle>
            <a:lvl1pPr marL="0" indent="0" algn="l">
              <a:spcBef>
                <a:spcPts val="0"/>
              </a:spcBef>
              <a:buNone/>
              <a:defRPr sz="2600" b="1" baseline="0">
                <a:solidFill>
                  <a:schemeClr val="tx2"/>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cxnSp>
        <p:nvCxnSpPr>
          <p:cNvPr id="10" name="Прямая соединительная линия 9"/>
          <p:cNvCxnSpPr/>
          <p:nvPr/>
        </p:nvCxnSpPr>
        <p:spPr>
          <a:xfrm>
            <a:off x="562945" y="2180219"/>
            <a:ext cx="3749040" cy="1588"/>
          </a:xfrm>
          <a:prstGeom prst="line">
            <a:avLst/>
          </a:prstGeom>
          <a:noFill/>
          <a:ln w="12700" cap="flat" cmpd="sng" algn="ctr">
            <a:solidFill>
              <a:schemeClr val="bg2">
                <a:tint val="20000"/>
              </a:schemeClr>
            </a:solidFill>
            <a:prstDash val="solid"/>
          </a:ln>
          <a:effectLst>
            <a:outerShdw blurRad="34925"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cxnSp>
        <p:nvCxnSpPr>
          <p:cNvPr id="17" name="Прямая соединительная линия 16"/>
          <p:cNvCxnSpPr/>
          <p:nvPr/>
        </p:nvCxnSpPr>
        <p:spPr>
          <a:xfrm>
            <a:off x="4754880" y="2180219"/>
            <a:ext cx="3749040" cy="1588"/>
          </a:xfrm>
          <a:prstGeom prst="line">
            <a:avLst/>
          </a:prstGeom>
          <a:noFill/>
          <a:ln w="12700" cap="flat" cmpd="sng" algn="ctr">
            <a:solidFill>
              <a:schemeClr val="bg2">
                <a:tint val="20000"/>
              </a:schemeClr>
            </a:solidFill>
            <a:prstDash val="solid"/>
          </a:ln>
          <a:effectLst>
            <a:outerShdw blurRad="34925"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3" name="Дата 2"/>
          <p:cNvSpPr>
            <a:spLocks noGrp="1"/>
          </p:cNvSpPr>
          <p:nvPr>
            <p:ph type="dt" sz="half" idx="10"/>
          </p:nvPr>
        </p:nvSpPr>
        <p:spPr/>
        <p:txBody>
          <a:bodyPr/>
          <a:lstStyle/>
          <a:p>
            <a:fld id="{48E90E39-C60B-48AF-AC79-F676D96C803A}" type="datetimeFigureOut">
              <a:rPr lang="ru-RU" smtClean="0"/>
              <a:pPr/>
              <a:t>29.01.2021</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1217E3B8-3A7C-4477-B01B-24FDBE6BBBE5}" type="slidenum">
              <a:rPr lang="ru-RU" smtClean="0"/>
              <a:pPr/>
              <a:t>‹#›</a:t>
            </a:fld>
            <a:endParaRPr lang="ru-RU"/>
          </a:p>
        </p:txBody>
      </p:sp>
      <p:sp>
        <p:nvSpPr>
          <p:cNvPr id="2" name="Заголовок 1"/>
          <p:cNvSpPr>
            <a:spLocks noGrp="1"/>
          </p:cNvSpPr>
          <p:nvPr>
            <p:ph type="title"/>
          </p:nvPr>
        </p:nvSpPr>
        <p:spPr/>
        <p:txBody>
          <a:bodyPr/>
          <a:lstStyle/>
          <a:p>
            <a:r>
              <a:rPr kumimoji="0" lang="ru-RU" smtClean="0"/>
              <a:t>Образец заголовка</a:t>
            </a:r>
            <a:endParaRPr kumimoji="0"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48E90E39-C60B-48AF-AC79-F676D96C803A}" type="datetimeFigureOut">
              <a:rPr lang="ru-RU" smtClean="0"/>
              <a:pPr/>
              <a:t>29.01.2021</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1217E3B8-3A7C-4477-B01B-24FDBE6BBBE5}"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spTree>
      <p:nvGrpSpPr>
        <p:cNvPr id="1" name=""/>
        <p:cNvGrpSpPr/>
        <p:nvPr/>
      </p:nvGrpSpPr>
      <p:grpSpPr>
        <a:xfrm>
          <a:off x="0" y="0"/>
          <a:ext cx="0" cy="0"/>
          <a:chOff x="0" y="0"/>
          <a:chExt cx="0" cy="0"/>
        </a:xfrm>
      </p:grpSpPr>
      <p:sp>
        <p:nvSpPr>
          <p:cNvPr id="29" name="Содержимое 28"/>
          <p:cNvSpPr>
            <a:spLocks noGrp="1"/>
          </p:cNvSpPr>
          <p:nvPr>
            <p:ph sz="quarter" idx="1"/>
          </p:nvPr>
        </p:nvSpPr>
        <p:spPr>
          <a:xfrm>
            <a:off x="457200" y="457200"/>
            <a:ext cx="6248400" cy="5715000"/>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3" name="Текст 2"/>
          <p:cNvSpPr>
            <a:spLocks noGrp="1"/>
          </p:cNvSpPr>
          <p:nvPr>
            <p:ph type="body" idx="2"/>
          </p:nvPr>
        </p:nvSpPr>
        <p:spPr>
          <a:xfrm>
            <a:off x="6781800" y="1600200"/>
            <a:ext cx="1984248" cy="3733800"/>
          </a:xfrm>
        </p:spPr>
        <p:txBody>
          <a:bodyPr tIns="45720" bIns="45720" anchor="t" anchorCtr="0"/>
          <a:lstStyle>
            <a:lvl1pPr marL="0" indent="0">
              <a:lnSpc>
                <a:spcPct val="125000"/>
              </a:lnSpc>
              <a:spcAft>
                <a:spcPts val="1000"/>
              </a:spcAft>
              <a:buNone/>
              <a:defRPr sz="1600">
                <a:solidFill>
                  <a:schemeClr val="tx2"/>
                </a:solidFill>
              </a:defRPr>
            </a:lvl1pPr>
            <a:lvl2pPr>
              <a:buNone/>
              <a:defRPr sz="1200"/>
            </a:lvl2pPr>
            <a:lvl3pPr>
              <a:buNone/>
              <a:defRPr sz="1000"/>
            </a:lvl3pPr>
            <a:lvl4pPr>
              <a:buNone/>
              <a:defRPr sz="900"/>
            </a:lvl4pPr>
            <a:lvl5pPr>
              <a:buNone/>
              <a:defRPr sz="900"/>
            </a:lvl5pPr>
          </a:lstStyle>
          <a:p>
            <a:pPr lvl="0" eaLnBrk="1" latinLnBrk="0" hangingPunct="1"/>
            <a:r>
              <a:rPr kumimoji="0" lang="ru-RU" smtClean="0"/>
              <a:t>Образец текста</a:t>
            </a:r>
          </a:p>
        </p:txBody>
      </p:sp>
      <p:sp>
        <p:nvSpPr>
          <p:cNvPr id="31" name="Заголовок 30"/>
          <p:cNvSpPr>
            <a:spLocks noGrp="1"/>
          </p:cNvSpPr>
          <p:nvPr>
            <p:ph type="title"/>
          </p:nvPr>
        </p:nvSpPr>
        <p:spPr>
          <a:xfrm>
            <a:off x="6781800" y="457200"/>
            <a:ext cx="1981200" cy="1066800"/>
          </a:xfrm>
        </p:spPr>
        <p:txBody>
          <a:bodyPr lIns="91440" tIns="91440" anchor="b" anchorCtr="0"/>
          <a:lstStyle>
            <a:lvl1pPr algn="l">
              <a:buNone/>
              <a:defRPr sz="1800" b="1" spc="-50" baseline="0">
                <a:ln w="3175">
                  <a:noFill/>
                </a:ln>
                <a:solidFill>
                  <a:schemeClr val="tx2"/>
                </a:solidFill>
                <a:effectLst/>
                <a:latin typeface="+mn-lt"/>
                <a:ea typeface="+mn-ea"/>
                <a:cs typeface="+mn-cs"/>
              </a:defRPr>
            </a:lvl1pPr>
          </a:lstStyle>
          <a:p>
            <a:r>
              <a:rPr kumimoji="0" lang="ru-RU" smtClean="0"/>
              <a:t>Образец заголовка</a:t>
            </a:r>
            <a:endParaRPr kumimoji="0" lang="en-US"/>
          </a:p>
        </p:txBody>
      </p:sp>
      <p:sp>
        <p:nvSpPr>
          <p:cNvPr id="8" name="Дата 7"/>
          <p:cNvSpPr>
            <a:spLocks noGrp="1"/>
          </p:cNvSpPr>
          <p:nvPr>
            <p:ph type="dt" sz="half" idx="14"/>
          </p:nvPr>
        </p:nvSpPr>
        <p:spPr/>
        <p:txBody>
          <a:bodyPr/>
          <a:lstStyle/>
          <a:p>
            <a:fld id="{48E90E39-C60B-48AF-AC79-F676D96C803A}" type="datetimeFigureOut">
              <a:rPr lang="ru-RU" smtClean="0"/>
              <a:pPr/>
              <a:t>29.01.2021</a:t>
            </a:fld>
            <a:endParaRPr lang="ru-RU"/>
          </a:p>
        </p:txBody>
      </p:sp>
      <p:sp>
        <p:nvSpPr>
          <p:cNvPr id="9" name="Номер слайда 8"/>
          <p:cNvSpPr>
            <a:spLocks noGrp="1"/>
          </p:cNvSpPr>
          <p:nvPr>
            <p:ph type="sldNum" sz="quarter" idx="15"/>
          </p:nvPr>
        </p:nvSpPr>
        <p:spPr/>
        <p:txBody>
          <a:bodyPr/>
          <a:lstStyle/>
          <a:p>
            <a:fld id="{1217E3B8-3A7C-4477-B01B-24FDBE6BBBE5}" type="slidenum">
              <a:rPr lang="ru-RU" smtClean="0"/>
              <a:pPr/>
              <a:t>‹#›</a:t>
            </a:fld>
            <a:endParaRPr lang="ru-RU"/>
          </a:p>
        </p:txBody>
      </p:sp>
      <p:sp>
        <p:nvSpPr>
          <p:cNvPr id="10" name="Нижний колонтитул 9"/>
          <p:cNvSpPr>
            <a:spLocks noGrp="1"/>
          </p:cNvSpPr>
          <p:nvPr>
            <p:ph type="ftr" sz="quarter" idx="16"/>
          </p:nvPr>
        </p:nvSpPr>
        <p:spPr/>
        <p:txBody>
          <a:bodyPr/>
          <a:lstStyle/>
          <a:p>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629400" y="457200"/>
            <a:ext cx="2057400" cy="1066800"/>
          </a:xfrm>
        </p:spPr>
        <p:txBody>
          <a:bodyPr lIns="91440" tIns="91440" anchor="b" anchorCtr="0"/>
          <a:lstStyle>
            <a:lvl1pPr algn="l">
              <a:buNone/>
              <a:defRPr sz="1800" b="1" spc="-50" baseline="0">
                <a:ln w="3175">
                  <a:noFill/>
                </a:ln>
                <a:solidFill>
                  <a:schemeClr val="tx2"/>
                </a:solidFill>
                <a:effectLst/>
                <a:latin typeface="+mn-lt"/>
                <a:ea typeface="+mn-ea"/>
                <a:cs typeface="+mn-cs"/>
              </a:defRPr>
            </a:lvl1pPr>
          </a:lstStyle>
          <a:p>
            <a:r>
              <a:rPr kumimoji="0" lang="ru-RU" smtClean="0"/>
              <a:t>Образец заголовка</a:t>
            </a:r>
            <a:endParaRPr kumimoji="0" lang="en-US"/>
          </a:p>
        </p:txBody>
      </p:sp>
      <p:sp>
        <p:nvSpPr>
          <p:cNvPr id="3" name="Рисунок 2"/>
          <p:cNvSpPr>
            <a:spLocks noGrp="1"/>
          </p:cNvSpPr>
          <p:nvPr>
            <p:ph type="pic" idx="1"/>
          </p:nvPr>
        </p:nvSpPr>
        <p:spPr>
          <a:xfrm>
            <a:off x="457200" y="457200"/>
            <a:ext cx="6019800" cy="5562600"/>
          </a:xfrm>
          <a:solidFill>
            <a:schemeClr val="tx2">
              <a:tint val="40000"/>
            </a:schemeClr>
          </a:solidFill>
          <a:effectLst>
            <a:outerShdw blurRad="88900" sx="103000" sy="103000" algn="ctr" rotWithShape="0">
              <a:prstClr val="black">
                <a:alpha val="32000"/>
              </a:prstClr>
            </a:outerShdw>
            <a:softEdge rad="127000"/>
          </a:effectLst>
        </p:spPr>
        <p:txBody>
          <a:bodyPr/>
          <a:lstStyle>
            <a:lvl1pPr marL="0" indent="0">
              <a:buNone/>
              <a:defRPr sz="3200">
                <a:solidFill>
                  <a:schemeClr val="bg1"/>
                </a:solidFill>
              </a:defRPr>
            </a:lvl1pPr>
          </a:lstStyle>
          <a:p>
            <a:r>
              <a:rPr kumimoji="0" lang="ru-RU" smtClean="0"/>
              <a:t>Вставка рисунка</a:t>
            </a:r>
            <a:endParaRPr kumimoji="0" lang="en-US"/>
          </a:p>
        </p:txBody>
      </p:sp>
      <p:sp>
        <p:nvSpPr>
          <p:cNvPr id="4" name="Текст 3"/>
          <p:cNvSpPr>
            <a:spLocks noGrp="1"/>
          </p:cNvSpPr>
          <p:nvPr>
            <p:ph type="body" sz="half" idx="2"/>
          </p:nvPr>
        </p:nvSpPr>
        <p:spPr>
          <a:xfrm>
            <a:off x="6629400" y="1600200"/>
            <a:ext cx="2057400" cy="4419600"/>
          </a:xfrm>
        </p:spPr>
        <p:txBody>
          <a:bodyPr anchor="t" anchorCtr="0"/>
          <a:lstStyle>
            <a:lvl1pPr marL="0" indent="0">
              <a:lnSpc>
                <a:spcPct val="125000"/>
              </a:lnSpc>
              <a:spcAft>
                <a:spcPts val="1000"/>
              </a:spcAft>
              <a:buFontTx/>
              <a:buNone/>
              <a:defRPr sz="1600" b="0">
                <a:solidFill>
                  <a:schemeClr val="tx2"/>
                </a:solidFill>
              </a:defRPr>
            </a:lvl1pPr>
            <a:lvl2pPr>
              <a:defRPr sz="1200"/>
            </a:lvl2pPr>
            <a:lvl3pPr>
              <a:defRPr sz="1000"/>
            </a:lvl3pPr>
            <a:lvl4pPr>
              <a:defRPr sz="900"/>
            </a:lvl4pPr>
            <a:lvl5pPr>
              <a:defRPr sz="900"/>
            </a:lvl5pPr>
          </a:lstStyle>
          <a:p>
            <a:pPr lvl="0" eaLnBrk="1" latinLnBrk="0" hangingPunct="1"/>
            <a:r>
              <a:rPr kumimoji="0" lang="ru-RU" smtClean="0"/>
              <a:t>Образец текста</a:t>
            </a:r>
          </a:p>
        </p:txBody>
      </p:sp>
      <p:sp>
        <p:nvSpPr>
          <p:cNvPr id="8" name="Дата 7"/>
          <p:cNvSpPr>
            <a:spLocks noGrp="1"/>
          </p:cNvSpPr>
          <p:nvPr>
            <p:ph type="dt" sz="half" idx="10"/>
          </p:nvPr>
        </p:nvSpPr>
        <p:spPr/>
        <p:txBody>
          <a:bodyPr/>
          <a:lstStyle/>
          <a:p>
            <a:fld id="{48E90E39-C60B-48AF-AC79-F676D96C803A}" type="datetimeFigureOut">
              <a:rPr lang="ru-RU" smtClean="0"/>
              <a:pPr/>
              <a:t>29.01.2021</a:t>
            </a:fld>
            <a:endParaRPr lang="ru-RU"/>
          </a:p>
        </p:txBody>
      </p:sp>
      <p:sp>
        <p:nvSpPr>
          <p:cNvPr id="9" name="Номер слайда 8"/>
          <p:cNvSpPr>
            <a:spLocks noGrp="1"/>
          </p:cNvSpPr>
          <p:nvPr>
            <p:ph type="sldNum" sz="quarter" idx="11"/>
          </p:nvPr>
        </p:nvSpPr>
        <p:spPr/>
        <p:txBody>
          <a:bodyPr/>
          <a:lstStyle/>
          <a:p>
            <a:fld id="{1217E3B8-3A7C-4477-B01B-24FDBE6BBBE5}" type="slidenum">
              <a:rPr lang="ru-RU" smtClean="0"/>
              <a:pPr/>
              <a:t>‹#›</a:t>
            </a:fld>
            <a:endParaRPr lang="ru-RU"/>
          </a:p>
        </p:txBody>
      </p:sp>
      <p:sp>
        <p:nvSpPr>
          <p:cNvPr id="10" name="Нижний колонтитул 9"/>
          <p:cNvSpPr>
            <a:spLocks noGrp="1"/>
          </p:cNvSpPr>
          <p:nvPr>
            <p:ph type="ftr" sz="quarter" idx="12"/>
          </p:nvPr>
        </p:nvSpPr>
        <p:spPr/>
        <p:txBody>
          <a:bodyPr/>
          <a:lstStyle/>
          <a:p>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9" name="Текст 8"/>
          <p:cNvSpPr>
            <a:spLocks noGrp="1"/>
          </p:cNvSpPr>
          <p:nvPr>
            <p:ph type="body" idx="1"/>
          </p:nvPr>
        </p:nvSpPr>
        <p:spPr>
          <a:xfrm>
            <a:off x="457200" y="1447800"/>
            <a:ext cx="8229600" cy="4678363"/>
          </a:xfrm>
          <a:prstGeom prst="rect">
            <a:avLst/>
          </a:prstGeom>
        </p:spPr>
        <p:txBody>
          <a:bodyPr vert="horz">
            <a:normAutofit/>
          </a:bodyPr>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24" name="Дата 23"/>
          <p:cNvSpPr>
            <a:spLocks noGrp="1"/>
          </p:cNvSpPr>
          <p:nvPr>
            <p:ph type="dt" sz="half" idx="2"/>
          </p:nvPr>
        </p:nvSpPr>
        <p:spPr>
          <a:xfrm>
            <a:off x="5791200" y="6203667"/>
            <a:ext cx="2590800" cy="384048"/>
          </a:xfrm>
          <a:prstGeom prst="rect">
            <a:avLst/>
          </a:prstGeom>
        </p:spPr>
        <p:txBody>
          <a:bodyPr vert="horz" anchor="ctr" anchorCtr="0"/>
          <a:lstStyle>
            <a:lvl1pPr algn="l" eaLnBrk="1" latinLnBrk="0" hangingPunct="1">
              <a:defRPr kumimoji="0" sz="1200">
                <a:solidFill>
                  <a:schemeClr val="tx2"/>
                </a:solidFill>
              </a:defRPr>
            </a:lvl1pPr>
          </a:lstStyle>
          <a:p>
            <a:fld id="{48E90E39-C60B-48AF-AC79-F676D96C803A}" type="datetimeFigureOut">
              <a:rPr lang="ru-RU" smtClean="0"/>
              <a:pPr/>
              <a:t>29.01.2021</a:t>
            </a:fld>
            <a:endParaRPr lang="ru-RU"/>
          </a:p>
        </p:txBody>
      </p:sp>
      <p:sp>
        <p:nvSpPr>
          <p:cNvPr id="10" name="Нижний колонтитул 9"/>
          <p:cNvSpPr>
            <a:spLocks noGrp="1"/>
          </p:cNvSpPr>
          <p:nvPr>
            <p:ph type="ftr" sz="quarter" idx="3"/>
          </p:nvPr>
        </p:nvSpPr>
        <p:spPr>
          <a:xfrm>
            <a:off x="2133600" y="6203667"/>
            <a:ext cx="3581400" cy="384048"/>
          </a:xfrm>
          <a:prstGeom prst="rect">
            <a:avLst/>
          </a:prstGeom>
        </p:spPr>
        <p:txBody>
          <a:bodyPr vert="horz" anchor="ctr" anchorCtr="0"/>
          <a:lstStyle>
            <a:lvl1pPr algn="r" eaLnBrk="1" latinLnBrk="0" hangingPunct="1">
              <a:defRPr kumimoji="0" sz="1200">
                <a:solidFill>
                  <a:schemeClr val="tx2"/>
                </a:solidFill>
              </a:defRPr>
            </a:lvl1pPr>
          </a:lstStyle>
          <a:p>
            <a:endParaRPr lang="ru-RU"/>
          </a:p>
        </p:txBody>
      </p:sp>
      <p:sp>
        <p:nvSpPr>
          <p:cNvPr id="22" name="Номер слайда 21"/>
          <p:cNvSpPr>
            <a:spLocks noGrp="1"/>
          </p:cNvSpPr>
          <p:nvPr>
            <p:ph type="sldNum" sz="quarter" idx="4"/>
          </p:nvPr>
        </p:nvSpPr>
        <p:spPr>
          <a:xfrm>
            <a:off x="8410575" y="6181531"/>
            <a:ext cx="609600" cy="457200"/>
          </a:xfrm>
          <a:prstGeom prst="rect">
            <a:avLst/>
          </a:prstGeom>
          <a:noFill/>
        </p:spPr>
        <p:txBody>
          <a:bodyPr vert="horz" lIns="0" tIns="0" rIns="0" bIns="0" anchor="ctr" anchorCtr="0">
            <a:noAutofit/>
          </a:bodyPr>
          <a:lstStyle>
            <a:lvl1pPr algn="ctr" eaLnBrk="1" latinLnBrk="0" hangingPunct="1">
              <a:defRPr kumimoji="0" sz="1600" baseline="0">
                <a:solidFill>
                  <a:schemeClr val="tx2"/>
                </a:solidFill>
              </a:defRPr>
            </a:lvl1pPr>
          </a:lstStyle>
          <a:p>
            <a:fld id="{1217E3B8-3A7C-4477-B01B-24FDBE6BBBE5}" type="slidenum">
              <a:rPr lang="ru-RU" smtClean="0"/>
              <a:pPr/>
              <a:t>‹#›</a:t>
            </a:fld>
            <a:endParaRPr lang="ru-RU"/>
          </a:p>
        </p:txBody>
      </p:sp>
      <p:sp>
        <p:nvSpPr>
          <p:cNvPr id="5" name="Заголовок 4"/>
          <p:cNvSpPr>
            <a:spLocks noGrp="1"/>
          </p:cNvSpPr>
          <p:nvPr>
            <p:ph type="title"/>
          </p:nvPr>
        </p:nvSpPr>
        <p:spPr>
          <a:xfrm>
            <a:off x="457200" y="152400"/>
            <a:ext cx="8229600" cy="1219200"/>
          </a:xfrm>
          <a:prstGeom prst="rect">
            <a:avLst/>
          </a:prstGeom>
          <a:ln w="6350" cap="rnd">
            <a:noFill/>
          </a:ln>
        </p:spPr>
        <p:txBody>
          <a:bodyPr vert="horz" anchor="b" anchorCtr="0">
            <a:normAutofit/>
          </a:bodyPr>
          <a:lstStyle/>
          <a:p>
            <a:r>
              <a:rPr kumimoji="0" lang="ru-RU" smtClean="0"/>
              <a:t>Образец заголовка</a:t>
            </a:r>
            <a:endParaRPr kumimoji="0" lang="en-US"/>
          </a:p>
        </p:txBody>
      </p:sp>
    </p:spTree>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lang="en-US" sz="4200" b="0" kern="1200" spc="-100" baseline="0" dirty="0">
          <a:ln w="3200">
            <a:solidFill>
              <a:schemeClr val="bg2">
                <a:shade val="75000"/>
                <a:alpha val="25000"/>
              </a:schemeClr>
            </a:solidFill>
            <a:prstDash val="solid"/>
            <a:round/>
          </a:ln>
          <a:solidFill>
            <a:srgbClr val="F9F9F9"/>
          </a:solidFill>
          <a:effectLst>
            <a:innerShdw blurRad="50800" dist="25400" dir="13500000">
              <a:prstClr val="black">
                <a:alpha val="70000"/>
              </a:prstClr>
            </a:innerShdw>
          </a:effectLst>
          <a:latin typeface="+mj-lt"/>
          <a:ea typeface="+mj-ea"/>
          <a:cs typeface="+mj-cs"/>
        </a:defRPr>
      </a:lvl1pPr>
    </p:titleStyle>
    <p:bodyStyle>
      <a:lvl1pPr marL="274320" indent="-274320" algn="l" rtl="0" eaLnBrk="1" latinLnBrk="0" hangingPunct="1">
        <a:spcBef>
          <a:spcPts val="600"/>
        </a:spcBef>
        <a:buClr>
          <a:schemeClr val="accent2"/>
        </a:buClr>
        <a:buSzPct val="85000"/>
        <a:buFont typeface="Wingdings 2"/>
        <a:buChar char=""/>
        <a:defRPr kumimoji="0" sz="2600" kern="1200">
          <a:solidFill>
            <a:schemeClr val="tx1"/>
          </a:solidFill>
          <a:latin typeface="+mn-lt"/>
          <a:ea typeface="+mn-ea"/>
          <a:cs typeface="+mn-cs"/>
        </a:defRPr>
      </a:lvl1pPr>
      <a:lvl2pPr marL="640080" indent="-274320" algn="l" rtl="0" eaLnBrk="1" latinLnBrk="0" hangingPunct="1">
        <a:spcBef>
          <a:spcPts val="300"/>
        </a:spcBef>
        <a:buClr>
          <a:schemeClr val="accent2">
            <a:shade val="75000"/>
          </a:schemeClr>
        </a:buClr>
        <a:buSzPct val="85000"/>
        <a:buFont typeface="Wingdings 2"/>
        <a:buChar char=""/>
        <a:defRPr kumimoji="0" sz="2400" kern="1200">
          <a:solidFill>
            <a:schemeClr val="tx2"/>
          </a:solidFill>
          <a:latin typeface="+mn-lt"/>
          <a:ea typeface="+mn-ea"/>
          <a:cs typeface="+mn-cs"/>
        </a:defRPr>
      </a:lvl2pPr>
      <a:lvl3pPr marL="1005840" indent="-228600" algn="l" rtl="0" eaLnBrk="1" latinLnBrk="0" hangingPunct="1">
        <a:spcBef>
          <a:spcPts val="300"/>
        </a:spcBef>
        <a:buClr>
          <a:schemeClr val="accent2">
            <a:shade val="50000"/>
          </a:schemeClr>
        </a:buClr>
        <a:buSzPct val="85000"/>
        <a:buFont typeface="Wingdings 2"/>
        <a:buChar char=""/>
        <a:defRPr kumimoji="0" sz="2100" kern="1200">
          <a:solidFill>
            <a:schemeClr val="tx1"/>
          </a:solidFill>
          <a:latin typeface="+mn-lt"/>
          <a:ea typeface="+mn-ea"/>
          <a:cs typeface="+mn-cs"/>
        </a:defRPr>
      </a:lvl3pPr>
      <a:lvl4pPr marL="1280160" indent="-228600" algn="l" rtl="0" eaLnBrk="1" latinLnBrk="0" hangingPunct="1">
        <a:spcBef>
          <a:spcPts val="300"/>
        </a:spcBef>
        <a:buClr>
          <a:schemeClr val="accent2">
            <a:shade val="75000"/>
          </a:schemeClr>
        </a:buClr>
        <a:buSzPct val="85000"/>
        <a:buFont typeface="Wingdings 2" pitchFamily="18" charset="2"/>
        <a:buChar char=""/>
        <a:defRPr kumimoji="0" sz="1900" kern="1200">
          <a:solidFill>
            <a:schemeClr val="tx1"/>
          </a:solidFill>
          <a:latin typeface="+mn-lt"/>
          <a:ea typeface="+mn-ea"/>
          <a:cs typeface="+mn-cs"/>
        </a:defRPr>
      </a:lvl4pPr>
      <a:lvl5pPr marL="1554480" indent="-228600" algn="l" rtl="0" eaLnBrk="1" latinLnBrk="0" hangingPunct="1">
        <a:spcBef>
          <a:spcPts val="340"/>
        </a:spcBef>
        <a:buClr>
          <a:schemeClr val="accent2">
            <a:shade val="75000"/>
          </a:schemeClr>
        </a:buClr>
        <a:buSzPct val="85000"/>
        <a:buFont typeface="Wingdings 2" pitchFamily="18" charset="2"/>
        <a:buChar char=""/>
        <a:defRPr kumimoji="0" sz="1600" kern="1200">
          <a:solidFill>
            <a:schemeClr val="tx1"/>
          </a:solidFill>
          <a:latin typeface="+mn-lt"/>
          <a:ea typeface="+mn-ea"/>
          <a:cs typeface="+mn-cs"/>
        </a:defRPr>
      </a:lvl5pPr>
      <a:lvl6pPr marL="1828800" indent="-228600" algn="l" rtl="0" eaLnBrk="1" latinLnBrk="0" hangingPunct="1">
        <a:spcBef>
          <a:spcPts val="340"/>
        </a:spcBef>
        <a:buClr>
          <a:schemeClr val="accent2">
            <a:shade val="75000"/>
          </a:schemeClr>
        </a:buClr>
        <a:buSzPct val="85000"/>
        <a:buFont typeface="Wingdings 2" pitchFamily="18" charset="2"/>
        <a:buChar char="?"/>
        <a:defRPr kumimoji="0" sz="1700" kern="1200">
          <a:solidFill>
            <a:schemeClr val="tx1"/>
          </a:solidFill>
          <a:latin typeface="+mn-lt"/>
          <a:ea typeface="+mn-ea"/>
          <a:cs typeface="+mn-cs"/>
        </a:defRPr>
      </a:lvl6pPr>
      <a:lvl7pPr marL="2011680" indent="-182880" algn="l" rtl="0" eaLnBrk="1" latinLnBrk="0" hangingPunct="1">
        <a:spcBef>
          <a:spcPts val="340"/>
        </a:spcBef>
        <a:buClr>
          <a:schemeClr val="accent2">
            <a:shade val="75000"/>
          </a:schemeClr>
        </a:buClr>
        <a:buSzPct val="85000"/>
        <a:buFont typeface="Wingdings 2" pitchFamily="18" charset="2"/>
        <a:buChar char="?"/>
        <a:defRPr kumimoji="0" sz="1600" kern="1200" baseline="0">
          <a:solidFill>
            <a:schemeClr val="tx1"/>
          </a:solidFill>
          <a:latin typeface="+mn-lt"/>
          <a:ea typeface="+mn-ea"/>
          <a:cs typeface="+mn-cs"/>
        </a:defRPr>
      </a:lvl7pPr>
      <a:lvl8pPr marL="2286000" indent="-182880" algn="l" rtl="0" eaLnBrk="1" latinLnBrk="0" hangingPunct="1">
        <a:spcBef>
          <a:spcPts val="340"/>
        </a:spcBef>
        <a:buClr>
          <a:schemeClr val="accent2">
            <a:shade val="75000"/>
          </a:schemeClr>
        </a:buClr>
        <a:buSzPct val="85000"/>
        <a:buFont typeface="Wingdings 2" pitchFamily="18" charset="2"/>
        <a:buChar char="?"/>
        <a:defRPr kumimoji="0" sz="1500" kern="1200">
          <a:solidFill>
            <a:schemeClr val="tx1"/>
          </a:solidFill>
          <a:latin typeface="+mn-lt"/>
          <a:ea typeface="+mn-ea"/>
          <a:cs typeface="+mn-cs"/>
        </a:defRPr>
      </a:lvl8pPr>
      <a:lvl9pPr marL="2560320" indent="-182880" algn="l" rtl="0" eaLnBrk="1" latinLnBrk="0" hangingPunct="1">
        <a:spcBef>
          <a:spcPts val="340"/>
        </a:spcBef>
        <a:buClr>
          <a:schemeClr val="accent2">
            <a:shade val="75000"/>
          </a:schemeClr>
        </a:buClr>
        <a:buSzPct val="85000"/>
        <a:buFont typeface="Wingdings 2" pitchFamily="18" charset="2"/>
        <a:buChar char="?"/>
        <a:defRPr kumimoji="0" sz="15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8.jp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20.jp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video" Target="../media/media1.mp4"/><Relationship Id="rId1" Type="http://schemas.microsoft.com/office/2007/relationships/media" Target="../media/media1.mp4"/><Relationship Id="rId4" Type="http://schemas.openxmlformats.org/officeDocument/2006/relationships/image" Target="../media/image21.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22.jp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23.jp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одзаголовок 2"/>
          <p:cNvSpPr>
            <a:spLocks noGrp="1"/>
          </p:cNvSpPr>
          <p:nvPr>
            <p:ph type="subTitle" idx="1"/>
          </p:nvPr>
        </p:nvSpPr>
        <p:spPr>
          <a:xfrm>
            <a:off x="270698" y="3086615"/>
            <a:ext cx="8507288" cy="1143000"/>
          </a:xfrm>
        </p:spPr>
        <p:txBody>
          <a:bodyPr/>
          <a:lstStyle/>
          <a:p>
            <a:r>
              <a:rPr lang="ru-RU" sz="2400" b="1" dirty="0" smtClean="0"/>
              <a:t>Военная блокада города Ленинграда </a:t>
            </a:r>
          </a:p>
          <a:p>
            <a:r>
              <a:rPr lang="ru-RU" sz="2400" b="1" dirty="0" smtClean="0"/>
              <a:t>немецкими, финскими и испанскими войсками </a:t>
            </a:r>
          </a:p>
          <a:p>
            <a:r>
              <a:rPr lang="ru-RU" sz="2400" b="1" dirty="0" smtClean="0"/>
              <a:t>с участием добровольцев из Северной Африки, Европы и военно-морских сил Италии во время Великой Отечественной войны. </a:t>
            </a:r>
          </a:p>
          <a:p>
            <a:r>
              <a:rPr lang="ru-RU" sz="2400" b="1" u="sng" dirty="0" smtClean="0">
                <a:effectLst>
                  <a:outerShdw blurRad="38100" dist="38100" dir="2700000" algn="tl">
                    <a:srgbClr val="000000">
                      <a:alpha val="43137"/>
                    </a:srgbClr>
                  </a:outerShdw>
                </a:effectLst>
              </a:rPr>
              <a:t>Длилась с 8 сентября 1941 года по</a:t>
            </a:r>
          </a:p>
          <a:p>
            <a:r>
              <a:rPr lang="ru-RU" sz="2400" b="1" u="sng" dirty="0" smtClean="0">
                <a:effectLst>
                  <a:outerShdw blurRad="38100" dist="38100" dir="2700000" algn="tl">
                    <a:srgbClr val="000000">
                      <a:alpha val="43137"/>
                    </a:srgbClr>
                  </a:outerShdw>
                </a:effectLst>
              </a:rPr>
              <a:t> 27 января 1944 года – </a:t>
            </a:r>
            <a:r>
              <a:rPr lang="ru-RU" sz="2800" b="1" u="sng" dirty="0" smtClean="0">
                <a:solidFill>
                  <a:srgbClr val="FF0000"/>
                </a:solidFill>
                <a:effectLst>
                  <a:outerShdw blurRad="38100" dist="38100" dir="2700000" algn="tl">
                    <a:srgbClr val="000000">
                      <a:alpha val="43137"/>
                    </a:srgbClr>
                  </a:outerShdw>
                </a:effectLst>
              </a:rPr>
              <a:t>872 дня</a:t>
            </a:r>
            <a:endParaRPr lang="ru-RU" sz="2800" b="1" u="sng" dirty="0">
              <a:solidFill>
                <a:srgbClr val="FF0000"/>
              </a:solidFill>
              <a:effectLst>
                <a:outerShdw blurRad="38100" dist="38100" dir="2700000" algn="tl">
                  <a:srgbClr val="000000">
                    <a:alpha val="43137"/>
                  </a:srgbClr>
                </a:outerShdw>
              </a:effectLst>
            </a:endParaRPr>
          </a:p>
        </p:txBody>
      </p:sp>
      <p:sp>
        <p:nvSpPr>
          <p:cNvPr id="2" name="Заголовок 1"/>
          <p:cNvSpPr>
            <a:spLocks noGrp="1"/>
          </p:cNvSpPr>
          <p:nvPr>
            <p:ph type="ctrTitle"/>
          </p:nvPr>
        </p:nvSpPr>
        <p:spPr>
          <a:xfrm>
            <a:off x="457200" y="-99392"/>
            <a:ext cx="8305800" cy="3154284"/>
          </a:xfrm>
        </p:spPr>
        <p:txBody>
          <a:bodyPr/>
          <a:lstStyle/>
          <a:p>
            <a:r>
              <a:rPr lang="ru-RU" sz="8800" dirty="0" smtClean="0">
                <a:latin typeface="Arial Black" panose="020B0A04020102020204" pitchFamily="34" charset="0"/>
              </a:rPr>
              <a:t>Блокада Ленинграда</a:t>
            </a:r>
            <a:endParaRPr lang="ru-RU" sz="8800" dirty="0">
              <a:latin typeface="Arial Black" panose="020B0A04020102020204" pitchFamily="34" charset="0"/>
            </a:endParaRPr>
          </a:p>
        </p:txBody>
      </p:sp>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Содержимое 3" descr="Блокда Ленинграда.jpg"/>
          <p:cNvPicPr>
            <a:picLocks noGrp="1" noChangeAspect="1"/>
          </p:cNvPicPr>
          <p:nvPr>
            <p:ph idx="1"/>
          </p:nvPr>
        </p:nvPicPr>
        <p:blipFill>
          <a:blip r:embed="rId2" cstate="print"/>
          <a:stretch>
            <a:fillRect/>
          </a:stretch>
        </p:blipFill>
        <p:spPr>
          <a:xfrm>
            <a:off x="971600" y="1369609"/>
            <a:ext cx="7344816" cy="4857750"/>
          </a:xfrm>
        </p:spPr>
      </p:pic>
      <p:sp>
        <p:nvSpPr>
          <p:cNvPr id="3" name="Заголовок 2"/>
          <p:cNvSpPr>
            <a:spLocks noGrp="1"/>
          </p:cNvSpPr>
          <p:nvPr>
            <p:ph type="title"/>
          </p:nvPr>
        </p:nvSpPr>
        <p:spPr>
          <a:xfrm>
            <a:off x="457200" y="152400"/>
            <a:ext cx="8686800" cy="1219200"/>
          </a:xfrm>
        </p:spPr>
        <p:txBody>
          <a:bodyPr>
            <a:normAutofit fontScale="90000"/>
          </a:bodyPr>
          <a:lstStyle/>
          <a:p>
            <a:r>
              <a:rPr lang="ru-RU" b="1" dirty="0" smtClean="0"/>
              <a:t>…Осада длится, тяжкая осада,</a:t>
            </a:r>
            <a:br>
              <a:rPr lang="ru-RU" b="1" dirty="0" smtClean="0"/>
            </a:br>
            <a:r>
              <a:rPr lang="ru-RU" b="1" dirty="0" smtClean="0"/>
              <a:t>            Невиданная ни в одной войне</a:t>
            </a:r>
            <a:endParaRPr lang="ru-RU" b="1"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Объект 5"/>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395536" y="692696"/>
            <a:ext cx="8480383" cy="5688632"/>
          </a:xfrm>
          <a:prstGeom prst="rect">
            <a:avLst/>
          </a:prstGeom>
          <a:ln>
            <a:noFill/>
          </a:ln>
          <a:effectLst>
            <a:softEdge rad="112500"/>
          </a:effectLst>
        </p:spPr>
      </p:pic>
    </p:spTree>
    <p:extLst>
      <p:ext uri="{BB962C8B-B14F-4D97-AF65-F5344CB8AC3E}">
        <p14:creationId xmlns:p14="http://schemas.microsoft.com/office/powerpoint/2010/main" val="1273207936"/>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Рисунок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67544" y="620688"/>
            <a:ext cx="8299102" cy="5932561"/>
          </a:xfrm>
          <a:prstGeom prst="rect">
            <a:avLst/>
          </a:prstGeom>
          <a:ln>
            <a:noFill/>
          </a:ln>
          <a:effectLst>
            <a:softEdge rad="112500"/>
          </a:effectLst>
        </p:spPr>
      </p:pic>
    </p:spTree>
    <p:extLst>
      <p:ext uri="{BB962C8B-B14F-4D97-AF65-F5344CB8AC3E}">
        <p14:creationId xmlns:p14="http://schemas.microsoft.com/office/powerpoint/2010/main" val="1804466948"/>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Объект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67544" y="404664"/>
            <a:ext cx="8352928" cy="6264696"/>
          </a:xfrm>
          <a:prstGeom prst="rect">
            <a:avLst/>
          </a:prstGeom>
          <a:ln>
            <a:noFill/>
          </a:ln>
          <a:effectLst>
            <a:softEdge rad="112500"/>
          </a:effectLst>
        </p:spPr>
      </p:pic>
    </p:spTree>
    <p:extLst>
      <p:ext uri="{BB962C8B-B14F-4D97-AF65-F5344CB8AC3E}">
        <p14:creationId xmlns:p14="http://schemas.microsoft.com/office/powerpoint/2010/main" val="585919182"/>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Объект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395536" y="404664"/>
            <a:ext cx="8324638" cy="5832648"/>
          </a:xfrm>
          <a:prstGeom prst="rect">
            <a:avLst/>
          </a:prstGeom>
          <a:ln>
            <a:noFill/>
          </a:ln>
          <a:effectLst>
            <a:softEdge rad="112500"/>
          </a:effectLst>
        </p:spPr>
      </p:pic>
    </p:spTree>
    <p:extLst>
      <p:ext uri="{BB962C8B-B14F-4D97-AF65-F5344CB8AC3E}">
        <p14:creationId xmlns:p14="http://schemas.microsoft.com/office/powerpoint/2010/main" val="1309130119"/>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Объект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539552" y="404663"/>
            <a:ext cx="8208912" cy="5940239"/>
          </a:xfrm>
          <a:prstGeom prst="rect">
            <a:avLst/>
          </a:prstGeom>
          <a:ln>
            <a:noFill/>
          </a:ln>
          <a:effectLst>
            <a:softEdge rad="112500"/>
          </a:effectLst>
        </p:spPr>
      </p:pic>
    </p:spTree>
    <p:extLst>
      <p:ext uri="{BB962C8B-B14F-4D97-AF65-F5344CB8AC3E}">
        <p14:creationId xmlns:p14="http://schemas.microsoft.com/office/powerpoint/2010/main" val="1380869367"/>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51520" y="260648"/>
            <a:ext cx="8686743" cy="6232738"/>
          </a:xfrm>
          <a:prstGeom prst="rect">
            <a:avLst/>
          </a:prstGeom>
          <a:ln>
            <a:noFill/>
          </a:ln>
          <a:effectLst>
            <a:softEdge rad="112500"/>
          </a:effectLst>
        </p:spPr>
      </p:pic>
    </p:spTree>
    <p:extLst>
      <p:ext uri="{BB962C8B-B14F-4D97-AF65-F5344CB8AC3E}">
        <p14:creationId xmlns:p14="http://schemas.microsoft.com/office/powerpoint/2010/main" val="538546620"/>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39552" y="260648"/>
            <a:ext cx="8352928" cy="6370739"/>
          </a:xfrm>
          <a:prstGeom prst="rect">
            <a:avLst/>
          </a:prstGeom>
          <a:ln>
            <a:noFill/>
          </a:ln>
          <a:effectLst>
            <a:softEdge rad="112500"/>
          </a:effectLst>
        </p:spPr>
      </p:pic>
    </p:spTree>
    <p:extLst>
      <p:ext uri="{BB962C8B-B14F-4D97-AF65-F5344CB8AC3E}">
        <p14:creationId xmlns:p14="http://schemas.microsoft.com/office/powerpoint/2010/main" val="1544571825"/>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одержимое 1"/>
          <p:cNvSpPr>
            <a:spLocks noGrp="1"/>
          </p:cNvSpPr>
          <p:nvPr>
            <p:ph idx="1"/>
          </p:nvPr>
        </p:nvSpPr>
        <p:spPr>
          <a:xfrm>
            <a:off x="420394" y="1268760"/>
            <a:ext cx="8229600" cy="4572000"/>
          </a:xfrm>
        </p:spPr>
        <p:txBody>
          <a:bodyPr/>
          <a:lstStyle/>
          <a:p>
            <a:pPr marL="0" indent="0" algn="ctr">
              <a:buNone/>
            </a:pPr>
            <a:r>
              <a:rPr lang="ru-RU" dirty="0" smtClean="0"/>
              <a:t>Школьница, которая с начала блокады Ленинграда стала вести дневник в записной книжке. Почти вся семья Тани Савичевой погибла в период с декабря 1941 года по май 1942 года.</a:t>
            </a:r>
          </a:p>
          <a:p>
            <a:pPr marL="0" indent="0" algn="ctr">
              <a:buNone/>
            </a:pPr>
            <a:r>
              <a:rPr lang="ru-RU" dirty="0" smtClean="0"/>
              <a:t>В её дневнике девять страниц, на шести из которых даты смерти близких людей - матери, бабушки, сестры, брата и двух дядей. Сама Таня умерла уже в эвакуации. Блокаду пережили только её старшие сестра Нина и брат Михаил, благодаря которым дневник Тани уцелел и стал одним из символов Великой Отечественной войны.</a:t>
            </a:r>
            <a:endParaRPr lang="ru-RU" dirty="0"/>
          </a:p>
        </p:txBody>
      </p:sp>
      <p:sp>
        <p:nvSpPr>
          <p:cNvPr id="3" name="Заголовок 2"/>
          <p:cNvSpPr>
            <a:spLocks noGrp="1"/>
          </p:cNvSpPr>
          <p:nvPr>
            <p:ph type="title"/>
          </p:nvPr>
        </p:nvSpPr>
        <p:spPr>
          <a:xfrm>
            <a:off x="431870" y="188640"/>
            <a:ext cx="8229600" cy="903312"/>
          </a:xfrm>
        </p:spPr>
        <p:txBody>
          <a:bodyPr/>
          <a:lstStyle/>
          <a:p>
            <a:r>
              <a:rPr lang="ru-RU" dirty="0" smtClean="0"/>
              <a:t>                  </a:t>
            </a:r>
            <a:r>
              <a:rPr lang="ru-RU" sz="4400" b="1" dirty="0" smtClean="0"/>
              <a:t>Таня Савичева</a:t>
            </a:r>
            <a:endParaRPr lang="ru-RU" sz="4400" b="1" dirty="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51520" y="-578863"/>
            <a:ext cx="2994977" cy="4032448"/>
          </a:xfrm>
        </p:spPr>
        <p:txBody>
          <a:bodyPr>
            <a:normAutofit/>
          </a:bodyPr>
          <a:lstStyle/>
          <a:p>
            <a:r>
              <a:rPr lang="ru-RU" sz="4400" b="1" dirty="0" smtClean="0"/>
              <a:t>             Дневник </a:t>
            </a:r>
            <a:br>
              <a:rPr lang="ru-RU" sz="4400" b="1" dirty="0" smtClean="0"/>
            </a:br>
            <a:r>
              <a:rPr lang="ru-RU" sz="4400" b="1" dirty="0" smtClean="0"/>
              <a:t>      Тани</a:t>
            </a:r>
            <a:endParaRPr lang="ru-RU" sz="4400" b="1" dirty="0"/>
          </a:p>
        </p:txBody>
      </p:sp>
      <p:pic>
        <p:nvPicPr>
          <p:cNvPr id="5" name="Содержимое 4" descr="Дневник.jpg"/>
          <p:cNvPicPr>
            <a:picLocks noGrp="1" noChangeAspect="1"/>
          </p:cNvPicPr>
          <p:nvPr>
            <p:ph sz="half" idx="1"/>
          </p:nvPr>
        </p:nvPicPr>
        <p:blipFill>
          <a:blip r:embed="rId2" cstate="print"/>
          <a:stretch>
            <a:fillRect/>
          </a:stretch>
        </p:blipFill>
        <p:spPr>
          <a:xfrm>
            <a:off x="2987824" y="188639"/>
            <a:ext cx="5971210" cy="6249577"/>
          </a:xfrm>
          <a:prstGeom prst="rect">
            <a:avLst/>
          </a:prstGeom>
          <a:ln>
            <a:noFill/>
          </a:ln>
          <a:effectLst>
            <a:softEdge rad="112500"/>
          </a:effectLst>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одержимое 1"/>
          <p:cNvSpPr>
            <a:spLocks noGrp="1"/>
          </p:cNvSpPr>
          <p:nvPr>
            <p:ph idx="1"/>
          </p:nvPr>
        </p:nvSpPr>
        <p:spPr/>
        <p:txBody>
          <a:bodyPr/>
          <a:lstStyle/>
          <a:p>
            <a:pPr algn="ctr">
              <a:buNone/>
            </a:pPr>
            <a:r>
              <a:rPr lang="ru-RU" dirty="0" smtClean="0"/>
              <a:t>Все заводы Ленинграда во время блокады продолжали работать под девизом: </a:t>
            </a:r>
          </a:p>
          <a:p>
            <a:pPr algn="ctr">
              <a:buNone/>
            </a:pPr>
            <a:r>
              <a:rPr lang="ru-RU" dirty="0" smtClean="0"/>
              <a:t>«</a:t>
            </a:r>
            <a:r>
              <a:rPr lang="ru-RU" sz="2800" dirty="0" smtClean="0"/>
              <a:t>Всё для фронта, всё для победы»</a:t>
            </a:r>
          </a:p>
          <a:p>
            <a:pPr algn="just">
              <a:buNone/>
            </a:pPr>
            <a:endParaRPr lang="ru-RU" dirty="0" smtClean="0"/>
          </a:p>
          <a:p>
            <a:pPr algn="ctr">
              <a:buNone/>
            </a:pPr>
            <a:r>
              <a:rPr lang="ru-RU" dirty="0" smtClean="0"/>
              <a:t>Жили люди очень трудно, голодали, во время обстрелов прятались в подвалах, в домах не было отопления.</a:t>
            </a:r>
          </a:p>
          <a:p>
            <a:pPr algn="just">
              <a:buNone/>
            </a:pPr>
            <a:endParaRPr lang="ru-RU" dirty="0" smtClean="0"/>
          </a:p>
          <a:p>
            <a:pPr algn="ctr">
              <a:buNone/>
            </a:pPr>
            <a:r>
              <a:rPr lang="ru-RU" dirty="0" smtClean="0"/>
              <a:t>Продукты питания выдавались по карточкам.</a:t>
            </a:r>
            <a:endParaRPr lang="ru-RU" dirty="0"/>
          </a:p>
        </p:txBody>
      </p:sp>
      <p:sp>
        <p:nvSpPr>
          <p:cNvPr id="3" name="Заголовок 2"/>
          <p:cNvSpPr>
            <a:spLocks noGrp="1"/>
          </p:cNvSpPr>
          <p:nvPr>
            <p:ph type="title"/>
          </p:nvPr>
        </p:nvSpPr>
        <p:spPr>
          <a:xfrm>
            <a:off x="0" y="0"/>
            <a:ext cx="8229600" cy="1219200"/>
          </a:xfrm>
        </p:spPr>
        <p:txBody>
          <a:bodyPr/>
          <a:lstStyle/>
          <a:p>
            <a:r>
              <a:rPr lang="ru-RU" dirty="0" smtClean="0"/>
              <a:t>          </a:t>
            </a:r>
            <a:r>
              <a:rPr lang="ru-RU" sz="5400" b="1" dirty="0" smtClean="0"/>
              <a:t>Трудовой Ленинград</a:t>
            </a:r>
            <a:endParaRPr lang="ru-RU" b="1"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p:cNvPicPr>
            <a:picLocks noChangeAspect="1"/>
          </p:cNvPicPr>
          <p:nvPr/>
        </p:nvPicPr>
        <p:blipFill rotWithShape="1">
          <a:blip r:embed="rId2">
            <a:extLst>
              <a:ext uri="{28A0092B-C50C-407E-A947-70E740481C1C}">
                <a14:useLocalDpi xmlns:a14="http://schemas.microsoft.com/office/drawing/2010/main" val="0"/>
              </a:ext>
            </a:extLst>
          </a:blip>
          <a:srcRect l="1963" t="20601" r="2750" b="16400"/>
          <a:stretch/>
        </p:blipFill>
        <p:spPr>
          <a:xfrm>
            <a:off x="251520" y="692696"/>
            <a:ext cx="8712968" cy="5328592"/>
          </a:xfrm>
          <a:prstGeom prst="rect">
            <a:avLst/>
          </a:prstGeom>
          <a:ln>
            <a:noFill/>
          </a:ln>
          <a:effectLst>
            <a:softEdge rad="112500"/>
          </a:effectLst>
        </p:spPr>
      </p:pic>
    </p:spTree>
    <p:extLst>
      <p:ext uri="{BB962C8B-B14F-4D97-AF65-F5344CB8AC3E}">
        <p14:creationId xmlns:p14="http://schemas.microsoft.com/office/powerpoint/2010/main" val="4276174605"/>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Метроном   Минута молчания   Вечный огонь">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1043608" y="692696"/>
            <a:ext cx="7416824" cy="5280141"/>
          </a:xfrm>
          <a:prstGeom prst="rect">
            <a:avLst/>
          </a:prstGeom>
        </p:spPr>
      </p:pic>
    </p:spTree>
    <p:extLst>
      <p:ext uri="{BB962C8B-B14F-4D97-AF65-F5344CB8AC3E}">
        <p14:creationId xmlns:p14="http://schemas.microsoft.com/office/powerpoint/2010/main" val="2423144000"/>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3"/>
                                        </p:tgtEl>
                                      </p:cBhvr>
                                    </p:cmd>
                                  </p:childTnLst>
                                </p:cTn>
                              </p:par>
                            </p:childTnLst>
                          </p:cTn>
                        </p:par>
                      </p:childTnLst>
                    </p:cTn>
                  </p:par>
                </p:childTnLst>
              </p:cTn>
              <p:nextCondLst>
                <p:cond evt="onClick" delay="0">
                  <p:tgtEl>
                    <p:spTgt spid="3"/>
                  </p:tgtEl>
                </p:cond>
              </p:nextCondLst>
            </p:seq>
            <p:video>
              <p:cMediaNode vol="80000">
                <p:cTn id="7" fill="hold" display="0">
                  <p:stCondLst>
                    <p:cond delay="indefinite"/>
                  </p:stCondLst>
                </p:cTn>
                <p:tgtEl>
                  <p:spTgt spid="3"/>
                </p:tgtEl>
              </p:cMediaNode>
            </p:video>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одержимое 1"/>
          <p:cNvSpPr>
            <a:spLocks noGrp="1"/>
          </p:cNvSpPr>
          <p:nvPr>
            <p:ph idx="1"/>
          </p:nvPr>
        </p:nvSpPr>
        <p:spPr>
          <a:xfrm>
            <a:off x="323528" y="1268760"/>
            <a:ext cx="8435280" cy="4572000"/>
          </a:xfrm>
        </p:spPr>
        <p:txBody>
          <a:bodyPr>
            <a:noAutofit/>
          </a:bodyPr>
          <a:lstStyle/>
          <a:p>
            <a:pPr algn="ctr">
              <a:buNone/>
            </a:pPr>
            <a:r>
              <a:rPr lang="ru-RU" sz="2800" dirty="0" smtClean="0"/>
              <a:t>Каждый день фашисты бомбили блокадный Ленинград.  Все  конструкции необходимо было замаскировать – обить деревянными досками или закрасить. На сорокаградусном морозе это сделали альпинисты. Учёные сумели сохранить фонд зерновых культур. Уже через несколько дней после начала блокады, 12 сентября 1941 года, открылась Дорога жизни – транспортная магистраль через Ладожское озеро. Именно по ней эвакуировали жителей осажденного города и доставляли продукты питания в Ленинград.</a:t>
            </a:r>
            <a:endParaRPr lang="ru-RU" sz="2800" dirty="0"/>
          </a:p>
        </p:txBody>
      </p:sp>
      <p:sp>
        <p:nvSpPr>
          <p:cNvPr id="3" name="Заголовок 2"/>
          <p:cNvSpPr>
            <a:spLocks noGrp="1"/>
          </p:cNvSpPr>
          <p:nvPr>
            <p:ph type="title"/>
          </p:nvPr>
        </p:nvSpPr>
        <p:spPr>
          <a:xfrm>
            <a:off x="0" y="0"/>
            <a:ext cx="8229600" cy="1038944"/>
          </a:xfrm>
        </p:spPr>
        <p:txBody>
          <a:bodyPr>
            <a:normAutofit/>
          </a:bodyPr>
          <a:lstStyle/>
          <a:p>
            <a:r>
              <a:rPr lang="ru-RU" sz="4800" b="1" dirty="0" smtClean="0"/>
              <a:t>             Защита Ленинграда</a:t>
            </a:r>
            <a:endParaRPr lang="ru-RU" sz="4800" b="1" dirty="0"/>
          </a:p>
        </p:txBody>
      </p:sp>
    </p:spTree>
  </p:cSld>
  <p:clrMapOvr>
    <a:masterClrMapping/>
  </p:clrMapOv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9512" y="332656"/>
            <a:ext cx="8640960" cy="5962948"/>
          </a:xfrm>
          <a:prstGeom prst="rect">
            <a:avLst/>
          </a:prstGeom>
          <a:ln>
            <a:noFill/>
          </a:ln>
          <a:effectLst>
            <a:softEdge rad="112500"/>
          </a:effectLst>
        </p:spPr>
      </p:pic>
    </p:spTree>
    <p:extLst>
      <p:ext uri="{BB962C8B-B14F-4D97-AF65-F5344CB8AC3E}">
        <p14:creationId xmlns:p14="http://schemas.microsoft.com/office/powerpoint/2010/main" val="4084980535"/>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3528" y="476672"/>
            <a:ext cx="8424936" cy="5949280"/>
          </a:xfrm>
          <a:prstGeom prst="rect">
            <a:avLst/>
          </a:prstGeom>
          <a:ln>
            <a:noFill/>
          </a:ln>
          <a:effectLst>
            <a:softEdge rad="112500"/>
          </a:effectLst>
        </p:spPr>
      </p:pic>
    </p:spTree>
    <p:extLst>
      <p:ext uri="{BB962C8B-B14F-4D97-AF65-F5344CB8AC3E}">
        <p14:creationId xmlns:p14="http://schemas.microsoft.com/office/powerpoint/2010/main" val="269241846"/>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512" y="260648"/>
            <a:ext cx="8661648" cy="1219200"/>
          </a:xfrm>
        </p:spPr>
        <p:txBody>
          <a:bodyPr>
            <a:noAutofit/>
          </a:bodyPr>
          <a:lstStyle/>
          <a:p>
            <a:pPr algn="ctr"/>
            <a:r>
              <a:rPr lang="ru-RU" sz="4800" dirty="0" smtClean="0"/>
              <a:t>27 января город был </a:t>
            </a:r>
            <a:br>
              <a:rPr lang="ru-RU" sz="4800" dirty="0" smtClean="0"/>
            </a:br>
            <a:r>
              <a:rPr lang="ru-RU" sz="4800" dirty="0" smtClean="0"/>
              <a:t>полностью освобожден</a:t>
            </a:r>
            <a:endParaRPr lang="ru-RU" sz="4800" dirty="0"/>
          </a:p>
        </p:txBody>
      </p:sp>
      <p:pic>
        <p:nvPicPr>
          <p:cNvPr id="4" name="Рисунок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09936" y="1479848"/>
            <a:ext cx="7200800" cy="5022558"/>
          </a:xfrm>
          <a:prstGeom prst="rect">
            <a:avLst/>
          </a:prstGeom>
          <a:ln>
            <a:noFill/>
          </a:ln>
          <a:effectLst>
            <a:softEdge rad="112500"/>
          </a:effectLst>
        </p:spPr>
      </p:pic>
    </p:spTree>
    <p:extLst>
      <p:ext uri="{BB962C8B-B14F-4D97-AF65-F5344CB8AC3E}">
        <p14:creationId xmlns:p14="http://schemas.microsoft.com/office/powerpoint/2010/main" val="118507143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Содержимое 3" descr="Нормы.jpg"/>
          <p:cNvPicPr>
            <a:picLocks noGrp="1" noChangeAspect="1"/>
          </p:cNvPicPr>
          <p:nvPr>
            <p:ph idx="1"/>
          </p:nvPr>
        </p:nvPicPr>
        <p:blipFill>
          <a:blip r:embed="rId2" cstate="print"/>
          <a:stretch>
            <a:fillRect/>
          </a:stretch>
        </p:blipFill>
        <p:spPr>
          <a:xfrm>
            <a:off x="467544" y="975792"/>
            <a:ext cx="8352928" cy="5546866"/>
          </a:xfrm>
          <a:prstGeom prst="rect">
            <a:avLst/>
          </a:prstGeom>
          <a:ln>
            <a:noFill/>
          </a:ln>
          <a:effectLst>
            <a:softEdge rad="112500"/>
          </a:effectLst>
        </p:spPr>
      </p:pic>
      <p:sp>
        <p:nvSpPr>
          <p:cNvPr id="3" name="Заголовок 2"/>
          <p:cNvSpPr>
            <a:spLocks noGrp="1"/>
          </p:cNvSpPr>
          <p:nvPr>
            <p:ph type="title"/>
          </p:nvPr>
        </p:nvSpPr>
        <p:spPr>
          <a:xfrm>
            <a:off x="179512" y="-243408"/>
            <a:ext cx="8229600" cy="1219200"/>
          </a:xfrm>
        </p:spPr>
        <p:txBody>
          <a:bodyPr>
            <a:normAutofit/>
          </a:bodyPr>
          <a:lstStyle/>
          <a:p>
            <a:r>
              <a:rPr lang="ru-RU" sz="4800" b="1" dirty="0" smtClean="0"/>
              <a:t>          Нормы выдачи хлеба</a:t>
            </a:r>
            <a:endParaRPr lang="ru-RU" sz="4800" b="1"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Содержимое 3" descr="Карточка.jpg"/>
          <p:cNvPicPr>
            <a:picLocks noGrp="1" noChangeAspect="1"/>
          </p:cNvPicPr>
          <p:nvPr>
            <p:ph idx="1"/>
          </p:nvPr>
        </p:nvPicPr>
        <p:blipFill>
          <a:blip r:embed="rId2" cstate="print"/>
          <a:stretch>
            <a:fillRect/>
          </a:stretch>
        </p:blipFill>
        <p:spPr>
          <a:xfrm>
            <a:off x="457200" y="1124743"/>
            <a:ext cx="8147248" cy="5431499"/>
          </a:xfrm>
          <a:prstGeom prst="rect">
            <a:avLst/>
          </a:prstGeom>
          <a:ln>
            <a:noFill/>
          </a:ln>
          <a:effectLst>
            <a:softEdge rad="112500"/>
          </a:effectLst>
        </p:spPr>
      </p:pic>
      <p:sp>
        <p:nvSpPr>
          <p:cNvPr id="3" name="Заголовок 2"/>
          <p:cNvSpPr>
            <a:spLocks noGrp="1"/>
          </p:cNvSpPr>
          <p:nvPr>
            <p:ph type="title"/>
          </p:nvPr>
        </p:nvSpPr>
        <p:spPr>
          <a:xfrm>
            <a:off x="457200" y="-243408"/>
            <a:ext cx="8229600" cy="1219200"/>
          </a:xfrm>
        </p:spPr>
        <p:txBody>
          <a:bodyPr>
            <a:normAutofit fontScale="90000"/>
          </a:bodyPr>
          <a:lstStyle/>
          <a:p>
            <a:r>
              <a:rPr lang="ru-RU" sz="4800" b="1" dirty="0" smtClean="0"/>
              <a:t>     Карточка на выдачу хлеба</a:t>
            </a:r>
            <a:endParaRPr lang="ru-RU" sz="4800" b="1"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23528" y="-171400"/>
            <a:ext cx="8686800" cy="1219200"/>
          </a:xfrm>
        </p:spPr>
        <p:txBody>
          <a:bodyPr>
            <a:noAutofit/>
          </a:bodyPr>
          <a:lstStyle/>
          <a:p>
            <a:r>
              <a:rPr lang="ru-RU" sz="4400" b="1" dirty="0" smtClean="0"/>
              <a:t>Как жили люди во время войны</a:t>
            </a:r>
            <a:endParaRPr lang="ru-RU" sz="4400" b="1" dirty="0"/>
          </a:p>
        </p:txBody>
      </p:sp>
      <p:pic>
        <p:nvPicPr>
          <p:cNvPr id="5" name="Содержимое 4" descr="Жизнь людей.jpg"/>
          <p:cNvPicPr>
            <a:picLocks noGrp="1" noChangeAspect="1"/>
          </p:cNvPicPr>
          <p:nvPr>
            <p:ph sz="half" idx="1"/>
          </p:nvPr>
        </p:nvPicPr>
        <p:blipFill>
          <a:blip r:embed="rId2" cstate="print"/>
          <a:stretch>
            <a:fillRect/>
          </a:stretch>
        </p:blipFill>
        <p:spPr>
          <a:xfrm>
            <a:off x="467544" y="1047800"/>
            <a:ext cx="4059238" cy="3888432"/>
          </a:xfrm>
          <a:prstGeom prst="rect">
            <a:avLst/>
          </a:prstGeom>
          <a:ln>
            <a:noFill/>
          </a:ln>
          <a:effectLst>
            <a:softEdge rad="112500"/>
          </a:effectLst>
        </p:spPr>
      </p:pic>
      <p:pic>
        <p:nvPicPr>
          <p:cNvPr id="6" name="Содержимое 5" descr="Жизнь.jpg"/>
          <p:cNvPicPr>
            <a:picLocks noGrp="1" noChangeAspect="1"/>
          </p:cNvPicPr>
          <p:nvPr>
            <p:ph sz="half" idx="2"/>
          </p:nvPr>
        </p:nvPicPr>
        <p:blipFill>
          <a:blip r:embed="rId3" cstate="print"/>
          <a:stretch>
            <a:fillRect/>
          </a:stretch>
        </p:blipFill>
        <p:spPr>
          <a:xfrm>
            <a:off x="4777180" y="2132856"/>
            <a:ext cx="3982750" cy="4105546"/>
          </a:xfrm>
          <a:prstGeom prst="rect">
            <a:avLst/>
          </a:prstGeom>
          <a:ln>
            <a:noFill/>
          </a:ln>
          <a:effectLst>
            <a:softEdge rad="112500"/>
          </a:effectLst>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95536" y="404664"/>
            <a:ext cx="8424936" cy="6195290"/>
          </a:xfrm>
          <a:prstGeom prst="rect">
            <a:avLst/>
          </a:prstGeom>
          <a:ln>
            <a:noFill/>
          </a:ln>
          <a:effectLst>
            <a:softEdge rad="112500"/>
          </a:effectLst>
        </p:spPr>
      </p:pic>
    </p:spTree>
    <p:extLst>
      <p:ext uri="{BB962C8B-B14F-4D97-AF65-F5344CB8AC3E}">
        <p14:creationId xmlns:p14="http://schemas.microsoft.com/office/powerpoint/2010/main" val="271280354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95536" y="188640"/>
            <a:ext cx="8595016" cy="6480720"/>
          </a:xfrm>
          <a:prstGeom prst="rect">
            <a:avLst/>
          </a:prstGeom>
          <a:ln>
            <a:noFill/>
          </a:ln>
          <a:effectLst>
            <a:softEdge rad="112500"/>
          </a:effectLst>
        </p:spPr>
      </p:pic>
    </p:spTree>
    <p:extLst>
      <p:ext uri="{BB962C8B-B14F-4D97-AF65-F5344CB8AC3E}">
        <p14:creationId xmlns:p14="http://schemas.microsoft.com/office/powerpoint/2010/main" val="49864220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Содержимое 5" descr="Защита.jpg"/>
          <p:cNvPicPr>
            <a:picLocks noGrp="1" noChangeAspect="1"/>
          </p:cNvPicPr>
          <p:nvPr>
            <p:ph idx="1"/>
          </p:nvPr>
        </p:nvPicPr>
        <p:blipFill>
          <a:blip r:embed="rId2" cstate="print"/>
          <a:stretch>
            <a:fillRect/>
          </a:stretch>
        </p:blipFill>
        <p:spPr>
          <a:xfrm>
            <a:off x="251520" y="332656"/>
            <a:ext cx="8640960" cy="6048672"/>
          </a:xfrm>
          <a:prstGeom prst="rect">
            <a:avLst/>
          </a:prstGeom>
          <a:ln>
            <a:noFill/>
          </a:ln>
          <a:effectLst>
            <a:softEdge rad="112500"/>
          </a:effectLst>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Содержимое 3" descr="Блокада Ленинграда 1.jpg"/>
          <p:cNvPicPr>
            <a:picLocks noGrp="1" noChangeAspect="1"/>
          </p:cNvPicPr>
          <p:nvPr>
            <p:ph idx="1"/>
          </p:nvPr>
        </p:nvPicPr>
        <p:blipFill>
          <a:blip r:embed="rId2" cstate="print"/>
          <a:stretch>
            <a:fillRect/>
          </a:stretch>
        </p:blipFill>
        <p:spPr>
          <a:xfrm>
            <a:off x="323528" y="332655"/>
            <a:ext cx="8424936" cy="6394527"/>
          </a:xfrm>
          <a:prstGeom prst="rect">
            <a:avLst/>
          </a:prstGeom>
          <a:ln>
            <a:noFill/>
          </a:ln>
          <a:effectLst>
            <a:softEdge rad="112500"/>
          </a:effectLst>
        </p:spPr>
      </p:pic>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Бумажная">
  <a:themeElements>
    <a:clrScheme name="Бумажная">
      <a:dk1>
        <a:sysClr val="windowText" lastClr="000000"/>
      </a:dk1>
      <a:lt1>
        <a:sysClr val="window" lastClr="FFFFFF"/>
      </a:lt1>
      <a:dk2>
        <a:srgbClr val="444D26"/>
      </a:dk2>
      <a:lt2>
        <a:srgbClr val="FEFAC9"/>
      </a:lt2>
      <a:accent1>
        <a:srgbClr val="A5B592"/>
      </a:accent1>
      <a:accent2>
        <a:srgbClr val="F3A447"/>
      </a:accent2>
      <a:accent3>
        <a:srgbClr val="E7BC29"/>
      </a:accent3>
      <a:accent4>
        <a:srgbClr val="D092A7"/>
      </a:accent4>
      <a:accent5>
        <a:srgbClr val="9C85C0"/>
      </a:accent5>
      <a:accent6>
        <a:srgbClr val="809EC2"/>
      </a:accent6>
      <a:hlink>
        <a:srgbClr val="8E58B6"/>
      </a:hlink>
      <a:folHlink>
        <a:srgbClr val="7F6F6F"/>
      </a:folHlink>
    </a:clrScheme>
    <a:fontScheme name="Бумажная">
      <a:majorFont>
        <a:latin typeface="Constantia"/>
        <a:ea typeface=""/>
        <a:cs typeface=""/>
        <a:font script="Jpan" typeface="HG明朝E"/>
        <a:font script="Hang" typeface="궁서"/>
        <a:font script="Hans" typeface="华文新魏"/>
        <a:font script="Hant" typeface="標楷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onstantia"/>
        <a:ea typeface=""/>
        <a:cs typeface=""/>
        <a:font script="Jpan" typeface="HG明朝E"/>
        <a:font script="Hang" typeface="궁서"/>
        <a:font script="Hans" typeface="华文新魏"/>
        <a:font script="Hant" typeface="標楷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Бумажная">
      <a:fillStyleLst>
        <a:solidFill>
          <a:schemeClr val="phClr"/>
        </a:solidFill>
        <a:blipFill>
          <a:blip xmlns:r="http://schemas.openxmlformats.org/officeDocument/2006/relationships" r:embed="rId1">
            <a:duotone>
              <a:schemeClr val="phClr">
                <a:shade val="63000"/>
                <a:tint val="82000"/>
              </a:schemeClr>
              <a:schemeClr val="phClr">
                <a:tint val="10000"/>
                <a:satMod val="400000"/>
              </a:schemeClr>
            </a:duotone>
          </a:blip>
          <a:tile tx="0" ty="0" sx="40000" sy="40000" flip="none" algn="tl"/>
        </a:blipFill>
        <a:blipFill>
          <a:blip xmlns:r="http://schemas.openxmlformats.org/officeDocument/2006/relationships" r:embed="rId1">
            <a:duotone>
              <a:schemeClr val="phClr">
                <a:shade val="40000"/>
              </a:schemeClr>
              <a:schemeClr val="phClr">
                <a:tint val="42000"/>
              </a:schemeClr>
            </a:duotone>
          </a:blip>
          <a:tile tx="0" ty="0" sx="40000" sy="40000" flip="none" algn="tl"/>
        </a:blipFill>
      </a:fillStyleLst>
      <a:lnStyleLst>
        <a:ln w="12700" cap="flat" cmpd="sng" algn="ctr">
          <a:solidFill>
            <a:schemeClr val="phClr"/>
          </a:solidFill>
          <a:prstDash val="solid"/>
        </a:ln>
        <a:ln w="38100" cap="flat" cmpd="sng" algn="ctr">
          <a:solidFill>
            <a:schemeClr val="phClr"/>
          </a:solidFill>
          <a:prstDash val="solid"/>
        </a:ln>
        <a:ln w="63500" cap="flat" cmpd="sng" algn="ctr">
          <a:solidFill>
            <a:schemeClr val="phClr"/>
          </a:solidFill>
          <a:prstDash val="solid"/>
        </a:ln>
      </a:lnStyleLst>
      <a:effectStyleLst>
        <a:effectStyle>
          <a:effectLst>
            <a:outerShdw blurRad="95000" rotWithShape="0">
              <a:srgbClr val="000000">
                <a:alpha val="50000"/>
              </a:srgbClr>
            </a:outerShdw>
            <a:softEdge rad="12700"/>
          </a:effectLst>
        </a:effectStyle>
        <a:effectStyle>
          <a:effectLst>
            <a:outerShdw blurRad="95000" rotWithShape="0">
              <a:srgbClr val="000000">
                <a:alpha val="50000"/>
              </a:srgbClr>
            </a:outerShdw>
            <a:softEdge rad="12700"/>
          </a:effectLst>
        </a:effectStyle>
        <a:effectStyle>
          <a:effectLst>
            <a:outerShdw blurRad="95000" algn="tl" rotWithShape="0">
              <a:srgbClr val="000000">
                <a:alpha val="50000"/>
              </a:srgbClr>
            </a:outerShdw>
          </a:effectLst>
          <a:scene3d>
            <a:camera prst="orthographicFront"/>
            <a:lightRig rig="soft" dir="t">
              <a:rot lat="0" lon="0" rev="18000000"/>
            </a:lightRig>
          </a:scene3d>
          <a:sp3d prstMaterial="dkEdge">
            <a:bevelT w="73660" h="44450" prst="riblet"/>
          </a:sp3d>
        </a:effectStyle>
      </a:effectStyleLst>
      <a:bgFillStyleLst>
        <a:solidFill>
          <a:schemeClr val="phClr"/>
        </a:solidFill>
        <a:blipFill>
          <a:blip xmlns:r="http://schemas.openxmlformats.org/officeDocument/2006/relationships" r:embed="rId1">
            <a:duotone>
              <a:schemeClr val="phClr">
                <a:shade val="55000"/>
                <a:alpha val="20000"/>
              </a:schemeClr>
              <a:schemeClr val="phClr">
                <a:tint val="40000"/>
                <a:shade val="90000"/>
                <a:satMod val="60000"/>
                <a:alpha val="20000"/>
              </a:schemeClr>
            </a:duotone>
          </a:blip>
          <a:tile tx="0" ty="0" sx="58000" sy="38000" flip="none" algn="tl"/>
        </a:blipFill>
        <a:blipFill>
          <a:blip xmlns:r="http://schemas.openxmlformats.org/officeDocument/2006/relationships" r:embed="rId2">
            <a:duotone>
              <a:schemeClr val="phClr">
                <a:shade val="12000"/>
                <a:satMod val="240000"/>
              </a:schemeClr>
              <a:schemeClr val="phClr">
                <a:tint val="65000"/>
              </a:schemeClr>
            </a:duotone>
          </a:blip>
          <a:stretch>
            <a:fillRect/>
          </a:stretch>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Paper</Template>
  <TotalTime>371</TotalTime>
  <Words>273</Words>
  <Application>Microsoft Office PowerPoint</Application>
  <PresentationFormat>Экран (4:3)</PresentationFormat>
  <Paragraphs>24</Paragraphs>
  <Slides>25</Slides>
  <Notes>0</Notes>
  <HiddenSlides>0</HiddenSlides>
  <MMClips>1</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25</vt:i4>
      </vt:variant>
    </vt:vector>
  </HeadingPairs>
  <TitlesOfParts>
    <vt:vector size="29" baseType="lpstr">
      <vt:lpstr>Arial Black</vt:lpstr>
      <vt:lpstr>Constantia</vt:lpstr>
      <vt:lpstr>Wingdings 2</vt:lpstr>
      <vt:lpstr>Бумажная</vt:lpstr>
      <vt:lpstr>Блокада Ленинграда</vt:lpstr>
      <vt:lpstr>          Трудовой Ленинград</vt:lpstr>
      <vt:lpstr>          Нормы выдачи хлеба</vt:lpstr>
      <vt:lpstr>     Карточка на выдачу хлеба</vt:lpstr>
      <vt:lpstr>Как жили люди во время войны</vt:lpstr>
      <vt:lpstr>Презентация PowerPoint</vt:lpstr>
      <vt:lpstr>Презентация PowerPoint</vt:lpstr>
      <vt:lpstr>Презентация PowerPoint</vt:lpstr>
      <vt:lpstr>Презентация PowerPoint</vt:lpstr>
      <vt:lpstr>…Осада длится, тяжкая осада,             Невиданная ни в одной войне</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                  Таня Савичева</vt:lpstr>
      <vt:lpstr>             Дневник        Тани</vt:lpstr>
      <vt:lpstr>Презентация PowerPoint</vt:lpstr>
      <vt:lpstr>Презентация PowerPoint</vt:lpstr>
      <vt:lpstr>             Защита Ленинграда</vt:lpstr>
      <vt:lpstr>Презентация PowerPoint</vt:lpstr>
      <vt:lpstr>Презентация PowerPoint</vt:lpstr>
      <vt:lpstr>27 января город был  полностью освобожден</vt:lpstr>
    </vt:vector>
  </TitlesOfParts>
  <Company>Microsoft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Блокада Ленинграда</dc:title>
  <dc:creator>Acer</dc:creator>
  <cp:lastModifiedBy>Ч19_ЖелтышеваЮЕ</cp:lastModifiedBy>
  <cp:revision>29</cp:revision>
  <dcterms:created xsi:type="dcterms:W3CDTF">2019-01-17T09:53:14Z</dcterms:created>
  <dcterms:modified xsi:type="dcterms:W3CDTF">2021-01-29T05:58:52Z</dcterms:modified>
</cp:coreProperties>
</file>