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Шляпникова Екатерина Дмитриевна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Учитель русского языка и литературы МБОУ «ООШ № 29»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37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«корректор»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348880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1. Барабанчики яростно колотили в барабаны.</a:t>
            </a:r>
            <a:br>
              <a:rPr lang="ru-RU" sz="2000" b="1" dirty="0"/>
            </a:br>
            <a:r>
              <a:rPr lang="ru-RU" sz="2000" b="1" dirty="0"/>
              <a:t>2. Побывав у </a:t>
            </a:r>
            <a:r>
              <a:rPr lang="ru-RU" sz="2000" b="1" dirty="0" err="1"/>
              <a:t>заказщиков</a:t>
            </a:r>
            <a:r>
              <a:rPr lang="ru-RU" sz="2000" b="1" dirty="0"/>
              <a:t>, Саша зашел на минутку к сестре.</a:t>
            </a:r>
            <a:br>
              <a:rPr lang="ru-RU" sz="2000" b="1" dirty="0"/>
            </a:br>
            <a:r>
              <a:rPr lang="ru-RU" sz="2000" b="1" dirty="0"/>
              <a:t>3. В Нижнем буфетчик рассчитал меня.</a:t>
            </a:r>
            <a:br>
              <a:rPr lang="ru-RU" sz="2000" b="1" dirty="0"/>
            </a:br>
            <a:r>
              <a:rPr lang="ru-RU" sz="2000" b="1" dirty="0"/>
              <a:t>4. По колеблющимся мосткам сновали </a:t>
            </a:r>
            <a:r>
              <a:rPr lang="ru-RU" sz="2000" b="1" dirty="0" err="1"/>
              <a:t>грузщики</a:t>
            </a:r>
            <a:r>
              <a:rPr lang="ru-RU" sz="2000" b="1" dirty="0"/>
              <a:t>.</a:t>
            </a:r>
            <a:br>
              <a:rPr lang="ru-RU" sz="2000" b="1" dirty="0"/>
            </a:br>
            <a:r>
              <a:rPr lang="ru-RU" sz="2000" b="1" dirty="0"/>
              <a:t>5. Рабочие передавали </a:t>
            </a:r>
            <a:r>
              <a:rPr lang="ru-RU" sz="2000" b="1" dirty="0" err="1"/>
              <a:t>сменчикам</a:t>
            </a:r>
            <a:r>
              <a:rPr lang="ru-RU" sz="2000" b="1" dirty="0"/>
              <a:t> станки.</a:t>
            </a:r>
            <a:br>
              <a:rPr lang="ru-RU" sz="2000" b="1" dirty="0"/>
            </a:br>
            <a:r>
              <a:rPr lang="ru-RU" sz="2000" b="1" dirty="0"/>
              <a:t>6. </a:t>
            </a:r>
            <a:r>
              <a:rPr lang="ru-RU" sz="2000" b="1" dirty="0" err="1"/>
              <a:t>Жестянчики</a:t>
            </a:r>
            <a:r>
              <a:rPr lang="ru-RU" sz="2000" b="1" dirty="0"/>
              <a:t> работали на глазах всей улицы.</a:t>
            </a:r>
            <a:br>
              <a:rPr lang="ru-RU" sz="2000" b="1" dirty="0"/>
            </a:br>
            <a:r>
              <a:rPr lang="ru-RU" sz="2000" b="1" dirty="0"/>
              <a:t>7. Резко сигналили шофёры, покрикивали </a:t>
            </a:r>
            <a:r>
              <a:rPr lang="ru-RU" sz="2000" b="1" dirty="0" err="1"/>
              <a:t>возщики</a:t>
            </a:r>
            <a:r>
              <a:rPr lang="ru-RU" sz="2000" b="1" dirty="0"/>
              <a:t>, сновали агенты, </a:t>
            </a:r>
            <a:r>
              <a:rPr lang="ru-RU" sz="2000" b="1" dirty="0" err="1"/>
              <a:t>грузщики</a:t>
            </a:r>
            <a:r>
              <a:rPr lang="ru-RU" sz="2000" b="1" dirty="0"/>
              <a:t> в форменных фуражках.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61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«корректор»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348880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1. </a:t>
            </a:r>
            <a:r>
              <a:rPr lang="ru-RU" sz="2000" b="1" dirty="0" err="1" smtClean="0"/>
              <a:t>БарабанЩики</a:t>
            </a:r>
            <a:r>
              <a:rPr lang="ru-RU" sz="2000" b="1" dirty="0" smtClean="0"/>
              <a:t> </a:t>
            </a:r>
            <a:r>
              <a:rPr lang="ru-RU" sz="2000" b="1" dirty="0"/>
              <a:t>яростно колотили в барабаны.</a:t>
            </a:r>
            <a:br>
              <a:rPr lang="ru-RU" sz="2000" b="1" dirty="0"/>
            </a:br>
            <a:r>
              <a:rPr lang="ru-RU" sz="2000" b="1" dirty="0"/>
              <a:t>2. Побывав у </a:t>
            </a:r>
            <a:r>
              <a:rPr lang="ru-RU" sz="2000" b="1" dirty="0" err="1" smtClean="0"/>
              <a:t>заказЧиков</a:t>
            </a:r>
            <a:r>
              <a:rPr lang="ru-RU" sz="2000" b="1" dirty="0"/>
              <a:t>, Саша зашел на минутку к сестре.</a:t>
            </a:r>
            <a:br>
              <a:rPr lang="ru-RU" sz="2000" b="1" dirty="0"/>
            </a:br>
            <a:r>
              <a:rPr lang="ru-RU" sz="2000" b="1" dirty="0"/>
              <a:t>3. В Нижнем буфетчик рассчитал меня.</a:t>
            </a:r>
            <a:br>
              <a:rPr lang="ru-RU" sz="2000" b="1" dirty="0"/>
            </a:br>
            <a:r>
              <a:rPr lang="ru-RU" sz="2000" b="1" dirty="0"/>
              <a:t>4. По колеблющимся мосткам сновали </a:t>
            </a:r>
            <a:r>
              <a:rPr lang="ru-RU" sz="2000" b="1" dirty="0" err="1" smtClean="0"/>
              <a:t>грузЧики</a:t>
            </a:r>
            <a:r>
              <a:rPr lang="ru-RU" sz="2000" b="1" dirty="0"/>
              <a:t>.</a:t>
            </a:r>
            <a:br>
              <a:rPr lang="ru-RU" sz="2000" b="1" dirty="0"/>
            </a:br>
            <a:r>
              <a:rPr lang="ru-RU" sz="2000" b="1" dirty="0"/>
              <a:t>5. Рабочие передавали </a:t>
            </a:r>
            <a:r>
              <a:rPr lang="ru-RU" sz="2000" b="1" dirty="0" err="1" smtClean="0"/>
              <a:t>сменЩикам</a:t>
            </a:r>
            <a:r>
              <a:rPr lang="ru-RU" sz="2000" b="1" dirty="0" smtClean="0"/>
              <a:t> </a:t>
            </a:r>
            <a:r>
              <a:rPr lang="ru-RU" sz="2000" b="1" dirty="0"/>
              <a:t>станки.</a:t>
            </a:r>
            <a:br>
              <a:rPr lang="ru-RU" sz="2000" b="1" dirty="0"/>
            </a:br>
            <a:r>
              <a:rPr lang="ru-RU" sz="2000" b="1" dirty="0"/>
              <a:t>6. </a:t>
            </a:r>
            <a:r>
              <a:rPr lang="ru-RU" sz="2000" b="1" dirty="0" err="1" smtClean="0"/>
              <a:t>ЖестянЩики</a:t>
            </a:r>
            <a:r>
              <a:rPr lang="ru-RU" sz="2000" b="1" dirty="0" smtClean="0"/>
              <a:t> </a:t>
            </a:r>
            <a:r>
              <a:rPr lang="ru-RU" sz="2000" b="1" dirty="0"/>
              <a:t>работали на глазах всей улицы.</a:t>
            </a:r>
            <a:br>
              <a:rPr lang="ru-RU" sz="2000" b="1" dirty="0"/>
            </a:br>
            <a:r>
              <a:rPr lang="ru-RU" sz="2000" b="1" dirty="0"/>
              <a:t>7. Резко сигналили шофёры, покрикивали </a:t>
            </a:r>
            <a:r>
              <a:rPr lang="ru-RU" sz="2000" b="1" dirty="0" err="1" smtClean="0"/>
              <a:t>возЧики</a:t>
            </a:r>
            <a:r>
              <a:rPr lang="ru-RU" sz="2000" b="1" dirty="0"/>
              <a:t>, сновали агенты, </a:t>
            </a:r>
            <a:r>
              <a:rPr lang="ru-RU" sz="2000" b="1" dirty="0" err="1" smtClean="0"/>
              <a:t>грузЧики</a:t>
            </a:r>
            <a:r>
              <a:rPr lang="ru-RU" sz="2000" b="1" dirty="0" smtClean="0"/>
              <a:t> </a:t>
            </a:r>
            <a:r>
              <a:rPr lang="ru-RU" sz="2000" b="1" dirty="0"/>
              <a:t>в форменных фуражках.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64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2420888"/>
            <a:ext cx="62646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Оцени свою работу, используя фразеологизм: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Тяп-ляп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Хлопал ушами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Шевелил мозгами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Не покладая рук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Бил баклуши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Работал в поте лица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Засучив рукава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Спустя рукава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Краем уха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Считал ворон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171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4" r="22174"/>
          <a:stretch>
            <a:fillRect/>
          </a:stretch>
        </p:blipFill>
        <p:spPr>
          <a:xfrm>
            <a:off x="1043608" y="1196752"/>
            <a:ext cx="2971800" cy="2971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1124744"/>
            <a:ext cx="2952328" cy="432048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Здравствуйте, ребята!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Меня зовут Имя существительное. Мне уже очень много лет, и многое я стало забывать. Встретилось мне слово «перевод…</a:t>
            </a:r>
            <a:r>
              <a:rPr lang="ru-RU" sz="1600" dirty="0" err="1" smtClean="0">
                <a:solidFill>
                  <a:srgbClr val="C00000"/>
                </a:solidFill>
              </a:rPr>
              <a:t>ик</a:t>
            </a:r>
            <a:r>
              <a:rPr lang="ru-RU" sz="1600" dirty="0" smtClean="0">
                <a:solidFill>
                  <a:srgbClr val="C00000"/>
                </a:solidFill>
              </a:rPr>
              <a:t>». Я возьми да и забудь, какая буква пишется в суффиксе: Ч или Щ.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Помогите мне, пожалуйста, решить эту проблему.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Заранее спасибо!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943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6248400" cy="14563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Буквы Ч и Щ в суффиксах –чик,-</a:t>
            </a:r>
            <a:r>
              <a:rPr lang="ru-RU" dirty="0" err="1" smtClean="0"/>
              <a:t>щик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3501008"/>
            <a:ext cx="7128792" cy="15668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Цель: научиться применять правило правописания суффиксов –ЧИК, -ЩИК.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76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079238"/>
              </p:ext>
            </p:extLst>
          </p:nvPr>
        </p:nvGraphicFramePr>
        <p:xfrm>
          <a:off x="1524000" y="1397000"/>
          <a:ext cx="60960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Объездчик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Обойщик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Прокатчик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Фонарщик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Грузчик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Танцовщик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Разносчик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Прицепщик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Перебежчик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Съёмщик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6956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555303"/>
              </p:ext>
            </p:extLst>
          </p:nvPr>
        </p:nvGraphicFramePr>
        <p:xfrm>
          <a:off x="1524000" y="1397000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ЧИК (после д, т, з, с, ж)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ЩИК (в остальных случаях)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Объез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r>
                        <a:rPr lang="ru-RU" sz="3200" dirty="0" smtClean="0"/>
                        <a:t>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Обойщик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Прока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r>
                        <a:rPr lang="ru-RU" sz="3200" dirty="0" smtClean="0"/>
                        <a:t>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Фонарщик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Гру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r>
                        <a:rPr lang="ru-RU" sz="3200" dirty="0" smtClean="0"/>
                        <a:t>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Танцовщик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Разно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r>
                        <a:rPr lang="ru-RU" sz="3200" dirty="0" smtClean="0"/>
                        <a:t>чик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Прицепщик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Перебе</a:t>
                      </a:r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ж</a:t>
                      </a:r>
                      <a:r>
                        <a:rPr lang="ru-RU" sz="3200" dirty="0" smtClean="0"/>
                        <a:t>чик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Съёмщик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546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4" r="22174"/>
          <a:stretch>
            <a:fillRect/>
          </a:stretch>
        </p:blipFill>
        <p:spPr>
          <a:xfrm>
            <a:off x="1043608" y="1196752"/>
            <a:ext cx="2971800" cy="2971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1124744"/>
            <a:ext cx="2952328" cy="432048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Здравствуйте, ребята!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Меня зовут Имя существительное. Мне уже очень много лет, и многое я стало забывать. Встретилось мне слово «перевод…</a:t>
            </a:r>
            <a:r>
              <a:rPr lang="ru-RU" sz="1600" dirty="0" err="1" smtClean="0">
                <a:solidFill>
                  <a:srgbClr val="C00000"/>
                </a:solidFill>
              </a:rPr>
              <a:t>ик</a:t>
            </a:r>
            <a:r>
              <a:rPr lang="ru-RU" sz="1600" dirty="0" smtClean="0">
                <a:solidFill>
                  <a:srgbClr val="C00000"/>
                </a:solidFill>
              </a:rPr>
              <a:t>». Я возьми да и забудь, какая буква пишется в суффиксе: Ч или Щ.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Помогите мне, пожалуйста, решить эту проблему.</a:t>
            </a:r>
          </a:p>
          <a:p>
            <a:pPr algn="just"/>
            <a:r>
              <a:rPr lang="ru-RU" sz="1600" dirty="0" smtClean="0">
                <a:solidFill>
                  <a:srgbClr val="C00000"/>
                </a:solidFill>
              </a:rPr>
              <a:t>Заранее спасибо!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90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1114216" y="981201"/>
            <a:ext cx="5256584" cy="381642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ЧИК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45850" y="1219383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08848" y="2304638"/>
            <a:ext cx="847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04792" y="414908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69169" y="4185436"/>
            <a:ext cx="817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05073" y="2290264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Ж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44108" y="504453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ЩИК в остальных случаях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19438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2819400" cy="599440"/>
          </a:xfrm>
        </p:spPr>
        <p:txBody>
          <a:bodyPr/>
          <a:lstStyle/>
          <a:p>
            <a:r>
              <a:rPr lang="ru-RU" dirty="0" smtClean="0"/>
              <a:t>Распредели слова в ворота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" r="2398"/>
          <a:stretch>
            <a:fillRect/>
          </a:stretch>
        </p:blipFill>
        <p:spPr>
          <a:xfrm>
            <a:off x="1043608" y="1700808"/>
            <a:ext cx="2971800" cy="2971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99992" y="1052736"/>
            <a:ext cx="3672408" cy="4608512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Извоз…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обход…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груз…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развед</a:t>
            </a:r>
            <a:r>
              <a:rPr lang="ru-RU" sz="1600" b="1" dirty="0" smtClean="0">
                <a:solidFill>
                  <a:srgbClr val="FF0000"/>
                </a:solidFill>
              </a:rPr>
              <a:t>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экскаватор…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перепис</a:t>
            </a:r>
            <a:r>
              <a:rPr lang="ru-RU" sz="1600" b="1" dirty="0" smtClean="0">
                <a:solidFill>
                  <a:srgbClr val="FF0000"/>
                </a:solidFill>
              </a:rPr>
              <a:t>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лёт…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рассказ…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камен…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арматур…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свар…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ракет…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прицеп…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перевод…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стеколь</a:t>
            </a:r>
            <a:r>
              <a:rPr lang="ru-RU" sz="1600" b="1" dirty="0" smtClean="0">
                <a:solidFill>
                  <a:srgbClr val="FF0000"/>
                </a:solidFill>
              </a:rPr>
              <a:t>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барабан…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компьютер…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рез…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убор…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атом…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смаз</a:t>
            </a:r>
            <a:r>
              <a:rPr lang="ru-RU" sz="1600" b="1" dirty="0" smtClean="0">
                <a:solidFill>
                  <a:srgbClr val="FF0000"/>
                </a:solidFill>
              </a:rPr>
              <a:t>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копиров…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автомат…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автопогруз</a:t>
            </a:r>
            <a:r>
              <a:rPr lang="ru-RU" sz="1600" b="1" dirty="0" smtClean="0">
                <a:solidFill>
                  <a:srgbClr val="FF0000"/>
                </a:solidFill>
              </a:rPr>
              <a:t>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пулемёт…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</a:rPr>
              <a:t>стуль</a:t>
            </a:r>
            <a:r>
              <a:rPr lang="ru-RU" sz="1600" b="1" dirty="0" smtClean="0">
                <a:solidFill>
                  <a:srgbClr val="FF0000"/>
                </a:solidFill>
              </a:rPr>
              <a:t>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, пиль…</a:t>
            </a:r>
            <a:r>
              <a:rPr lang="ru-RU" sz="1600" b="1" dirty="0" err="1" smtClean="0">
                <a:solidFill>
                  <a:srgbClr val="FF0000"/>
                </a:solidFill>
              </a:rPr>
              <a:t>ик</a:t>
            </a:r>
            <a:r>
              <a:rPr lang="ru-RU" sz="1600" b="1" dirty="0" smtClean="0">
                <a:solidFill>
                  <a:srgbClr val="FF0000"/>
                </a:solidFill>
              </a:rPr>
              <a:t>.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189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922136"/>
              </p:ext>
            </p:extLst>
          </p:nvPr>
        </p:nvGraphicFramePr>
        <p:xfrm>
          <a:off x="1475656" y="1196752"/>
          <a:ext cx="60960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ЩИК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Извозчик</a:t>
                      </a:r>
                    </a:p>
                    <a:p>
                      <a:r>
                        <a:rPr lang="ru-RU" dirty="0" smtClean="0"/>
                        <a:t>Обходчик</a:t>
                      </a:r>
                    </a:p>
                    <a:p>
                      <a:r>
                        <a:rPr lang="ru-RU" dirty="0" smtClean="0"/>
                        <a:t>Грузчик</a:t>
                      </a:r>
                    </a:p>
                    <a:p>
                      <a:r>
                        <a:rPr lang="ru-RU" dirty="0" smtClean="0"/>
                        <a:t>Разведчик</a:t>
                      </a:r>
                    </a:p>
                    <a:p>
                      <a:r>
                        <a:rPr lang="ru-RU" dirty="0" smtClean="0"/>
                        <a:t>Переписчик</a:t>
                      </a:r>
                    </a:p>
                    <a:p>
                      <a:r>
                        <a:rPr lang="ru-RU" dirty="0" smtClean="0"/>
                        <a:t>Лётчик</a:t>
                      </a:r>
                    </a:p>
                    <a:p>
                      <a:r>
                        <a:rPr lang="ru-RU" dirty="0" smtClean="0"/>
                        <a:t>Рассказчик</a:t>
                      </a:r>
                    </a:p>
                    <a:p>
                      <a:r>
                        <a:rPr lang="ru-RU" dirty="0" smtClean="0"/>
                        <a:t>Ракетчик</a:t>
                      </a:r>
                    </a:p>
                    <a:p>
                      <a:r>
                        <a:rPr lang="ru-RU" dirty="0" smtClean="0"/>
                        <a:t>Переводчик</a:t>
                      </a:r>
                    </a:p>
                    <a:p>
                      <a:r>
                        <a:rPr lang="ru-RU" dirty="0" smtClean="0"/>
                        <a:t>Резчик</a:t>
                      </a:r>
                    </a:p>
                    <a:p>
                      <a:r>
                        <a:rPr lang="ru-RU" dirty="0" smtClean="0"/>
                        <a:t>Смазчик</a:t>
                      </a:r>
                    </a:p>
                    <a:p>
                      <a:r>
                        <a:rPr lang="ru-RU" dirty="0" smtClean="0"/>
                        <a:t>Автоматчик</a:t>
                      </a:r>
                    </a:p>
                    <a:p>
                      <a:r>
                        <a:rPr lang="ru-RU" dirty="0" smtClean="0"/>
                        <a:t>Автопогрузчик</a:t>
                      </a:r>
                    </a:p>
                    <a:p>
                      <a:r>
                        <a:rPr lang="ru-RU" dirty="0" smtClean="0"/>
                        <a:t>Пулемётчик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Экскаваторщик</a:t>
                      </a:r>
                    </a:p>
                    <a:p>
                      <a:r>
                        <a:rPr lang="ru-RU" dirty="0" smtClean="0"/>
                        <a:t>Каменщик</a:t>
                      </a:r>
                    </a:p>
                    <a:p>
                      <a:r>
                        <a:rPr lang="ru-RU" dirty="0" smtClean="0"/>
                        <a:t>Арматурщик</a:t>
                      </a:r>
                    </a:p>
                    <a:p>
                      <a:r>
                        <a:rPr lang="ru-RU" dirty="0" smtClean="0"/>
                        <a:t>Сварщик</a:t>
                      </a:r>
                    </a:p>
                    <a:p>
                      <a:r>
                        <a:rPr lang="ru-RU" dirty="0" smtClean="0"/>
                        <a:t>Прицепщик</a:t>
                      </a:r>
                    </a:p>
                    <a:p>
                      <a:r>
                        <a:rPr lang="ru-RU" dirty="0" smtClean="0"/>
                        <a:t>Стекольщик</a:t>
                      </a:r>
                    </a:p>
                    <a:p>
                      <a:r>
                        <a:rPr lang="ru-RU" dirty="0" smtClean="0"/>
                        <a:t>Барабанщик</a:t>
                      </a:r>
                    </a:p>
                    <a:p>
                      <a:r>
                        <a:rPr lang="ru-RU" dirty="0" smtClean="0"/>
                        <a:t>Компьютерщик</a:t>
                      </a:r>
                    </a:p>
                    <a:p>
                      <a:r>
                        <a:rPr lang="ru-RU" dirty="0" smtClean="0"/>
                        <a:t>Уборщик</a:t>
                      </a:r>
                    </a:p>
                    <a:p>
                      <a:r>
                        <a:rPr lang="ru-RU" dirty="0" smtClean="0"/>
                        <a:t>Атомщик</a:t>
                      </a:r>
                    </a:p>
                    <a:p>
                      <a:r>
                        <a:rPr lang="ru-RU" dirty="0" smtClean="0"/>
                        <a:t>Копировщик</a:t>
                      </a:r>
                    </a:p>
                    <a:p>
                      <a:r>
                        <a:rPr lang="ru-RU" dirty="0" smtClean="0"/>
                        <a:t>Пильщик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676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36</TotalTime>
  <Words>338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Шляпникова Екатерина Дмитриевна</vt:lpstr>
      <vt:lpstr>Презентация PowerPoint</vt:lpstr>
      <vt:lpstr>Буквы Ч и Щ в суффиксах –чик,-щик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Распредели слова в ворота</vt:lpstr>
      <vt:lpstr>Презентация PowerPoint</vt:lpstr>
      <vt:lpstr>Игра «корректор»</vt:lpstr>
      <vt:lpstr>Игра «корректор»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Шляпникова Екатерина Дмитриевна</dc:title>
  <dc:creator>дом</dc:creator>
  <cp:lastModifiedBy>дом</cp:lastModifiedBy>
  <cp:revision>5</cp:revision>
  <dcterms:created xsi:type="dcterms:W3CDTF">2022-12-12T13:02:05Z</dcterms:created>
  <dcterms:modified xsi:type="dcterms:W3CDTF">2022-12-12T13:51:20Z</dcterms:modified>
</cp:coreProperties>
</file>