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02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7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66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583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337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04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365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89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247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96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96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209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A1E53-6AFB-4E94-8EC1-AA749180A80C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EC69D-91E8-4227-8E0A-9DC374C752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246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> </a:t>
            </a:r>
            <a:r>
              <a:rPr lang="ru-RU" sz="1800" dirty="0" smtClean="0"/>
              <a:t>Муниципальное бюджетное общеобразовательное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средняя общеобразовательная школа № 5 </a:t>
            </a:r>
            <a:br>
              <a:rPr lang="ru-RU" sz="1800" dirty="0" smtClean="0"/>
            </a:br>
            <a:r>
              <a:rPr lang="ru-RU" sz="1800" dirty="0" smtClean="0"/>
              <a:t>имени Героя Советского Союза Георгия </a:t>
            </a:r>
            <a:r>
              <a:rPr lang="ru-RU" sz="1800" dirty="0" err="1" smtClean="0"/>
              <a:t>Евдокимовича</a:t>
            </a:r>
            <a:r>
              <a:rPr lang="ru-RU" sz="1800" dirty="0" smtClean="0"/>
              <a:t> Попова</a:t>
            </a:r>
            <a:br>
              <a:rPr lang="ru-RU" sz="1800" dirty="0" smtClean="0"/>
            </a:br>
            <a:r>
              <a:rPr lang="ru-RU" sz="1800" dirty="0" smtClean="0"/>
              <a:t>г. Николаевска-на-Амуре Хабаровского края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Мировоззренческие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 сказки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77318" y="4518211"/>
            <a:ext cx="4935070" cy="1425387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Автор: </a:t>
            </a:r>
            <a:endParaRPr lang="ru-RU" dirty="0" smtClean="0"/>
          </a:p>
          <a:p>
            <a:pPr algn="r"/>
            <a:r>
              <a:rPr lang="ru-RU" dirty="0" smtClean="0"/>
              <a:t>Лившиц </a:t>
            </a:r>
            <a:r>
              <a:rPr lang="ru-RU" dirty="0"/>
              <a:t>Дарья Витальевна</a:t>
            </a:r>
          </a:p>
          <a:p>
            <a:pPr algn="r"/>
            <a:r>
              <a:rPr lang="ru-RU" dirty="0"/>
              <a:t>ученица 11 класса </a:t>
            </a:r>
            <a:endParaRPr lang="ru-RU" dirty="0" smtClean="0"/>
          </a:p>
          <a:p>
            <a:pPr algn="r"/>
            <a:r>
              <a:rPr lang="ru-RU" dirty="0" smtClean="0"/>
              <a:t>МБОУ </a:t>
            </a:r>
            <a:r>
              <a:rPr lang="ru-RU" dirty="0"/>
              <a:t>СОШ № 5</a:t>
            </a:r>
          </a:p>
        </p:txBody>
      </p:sp>
    </p:spTree>
    <p:extLst>
      <p:ext uri="{BB962C8B-B14F-4D97-AF65-F5344CB8AC3E}">
        <p14:creationId xmlns:p14="http://schemas.microsoft.com/office/powerpoint/2010/main" xmlns="" val="127998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704" y="-2315013"/>
            <a:ext cx="10515600" cy="1325563"/>
          </a:xfrm>
        </p:spPr>
        <p:txBody>
          <a:bodyPr/>
          <a:lstStyle/>
          <a:p>
            <a:r>
              <a:rPr lang="ru-RU" dirty="0"/>
              <a:t>Образ Бабы-Яги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5510" y="261257"/>
            <a:ext cx="8105191" cy="6335486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Реалии современного общества – это  отсутствие чётких нравственных ориентиров и снижение уровня духовной культуры.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Современные дети, читая русские народные сказки, - знакомятся с проявлениями высокой нравственности  - сострадание, соучастие, сопереживание, уважение к другим и самому себе.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 являются основой знакомства с миром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Бабы Яги и его влияние мировоззрения человека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сказок на человека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роанализировать влияние русских сказок на мировоззрение человека, на примере образа Бабы Яги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&quot;баба яга&quot;">
            <a:extLst>
              <a:ext uri="{FF2B5EF4-FFF2-40B4-BE49-F238E27FC236}">
                <a16:creationId xmlns:a16="http://schemas.microsoft.com/office/drawing/2014/main" xmlns="" id="{871FA165-3B8B-4065-8FA2-ED06A71284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85" r="16974"/>
          <a:stretch/>
        </p:blipFill>
        <p:spPr bwMode="auto">
          <a:xfrm>
            <a:off x="1" y="0"/>
            <a:ext cx="37311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430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704" y="-2315013"/>
            <a:ext cx="10515600" cy="1325563"/>
          </a:xfrm>
        </p:spPr>
        <p:txBody>
          <a:bodyPr/>
          <a:lstStyle/>
          <a:p>
            <a:r>
              <a:rPr lang="ru-RU" dirty="0"/>
              <a:t>Образ Бабы-Яги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6809" y="261257"/>
            <a:ext cx="8105191" cy="63354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</a:p>
          <a:p>
            <a:pPr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 темы исследований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сказок, их назначение, композицию, функций и характерных персонажей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происхождения образа Бабы Яги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ролей и образов Бабы Яги в различных сказках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атрибутов, персонажей, сопровождающих Бабу Ягу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символизма и процесса инициации в русских народных сказках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исследования в среде детей и молодёжи</a:t>
            </a:r>
          </a:p>
          <a:p>
            <a:pPr marL="514350" indent="-51435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материалов для проведения уроков в младших сказках о значении и влиянии в младших сказках</a:t>
            </a:r>
          </a:p>
          <a:p>
            <a:pPr marL="514350" indent="-51435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Картинки по запросу &quot;баба яга&quot;">
            <a:extLst>
              <a:ext uri="{FF2B5EF4-FFF2-40B4-BE49-F238E27FC236}">
                <a16:creationId xmlns:a16="http://schemas.microsoft.com/office/drawing/2014/main" xmlns="" id="{360A99AB-DA78-41FC-8A14-C49A2903A1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6596"/>
          <a:stretch/>
        </p:blipFill>
        <p:spPr bwMode="auto">
          <a:xfrm>
            <a:off x="0" y="0"/>
            <a:ext cx="37135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304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баба яга&quot;">
            <a:extLst>
              <a:ext uri="{FF2B5EF4-FFF2-40B4-BE49-F238E27FC236}">
                <a16:creationId xmlns:a16="http://schemas.microsoft.com/office/drawing/2014/main" xmlns="" id="{D9D7A4BE-92BF-4FF2-971B-8247FA2624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517" r="30575"/>
          <a:stretch/>
        </p:blipFill>
        <p:spPr bwMode="auto">
          <a:xfrm>
            <a:off x="1" y="1481"/>
            <a:ext cx="4946572" cy="685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>
            <a:extLst>
              <a:ext uri="{FF2B5EF4-FFF2-40B4-BE49-F238E27FC236}">
                <a16:creationId xmlns:a16="http://schemas.microsoft.com/office/drawing/2014/main" xmlns="" id="{8763AD96-23E0-4768-B6E2-257C9897C066}"/>
              </a:ext>
            </a:extLst>
          </p:cNvPr>
          <p:cNvSpPr txBox="1">
            <a:spLocks/>
          </p:cNvSpPr>
          <p:nvPr/>
        </p:nvSpPr>
        <p:spPr>
          <a:xfrm>
            <a:off x="5430418" y="419877"/>
            <a:ext cx="6372808" cy="63354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>
              <a:buFont typeface="Arial" panose="020B0604020202020204" pitchFamily="34" charset="0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проведённых исследований позволит проводить классные часы в начальной школе, основанные на изученных материалах по происхождению, значению, символизму и образу персонажей русских народных сказок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занятий - диалог, пробуждающий желание самосовершенствоваться, узнавать собственную культуру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позволят пробудить интерес к погружению в культуру, расширения собственного мировоззрения, а также создадут основу для осознанного выбора, соотнеся различные варианты поведения с собственным мировоззрением и опытом, позволит задуматься о нравственной ценности совершённого поступка</a:t>
            </a:r>
          </a:p>
        </p:txBody>
      </p:sp>
    </p:spTree>
    <p:extLst>
      <p:ext uri="{BB962C8B-B14F-4D97-AF65-F5344CB8AC3E}">
        <p14:creationId xmlns:p14="http://schemas.microsoft.com/office/powerpoint/2010/main" xmlns="" val="1841478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191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представляет собой одно из самых древних средств нравственного, этического воспитания, а также формирует модели поведения человека с детства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– это инструмент позволяющий адаптироваться к реальному миру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Глубокое изучение сказок позволяет сформировать целостное мировоззрение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позволяет усвоить язык понятий, принципов и законов, действующих в реальном мире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может быть интересна не только детям, но и взрослым стремящимся глубже узнать собственную культуру, и себя погружаясь в язык символов и процессов развития персонажа в сказке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88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4F66B89-E682-4DAE-89D3-C8BE367BE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086"/>
            <a:ext cx="6879770" cy="515982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477681F-E056-4F80-8902-A21D50D08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33E83B7-F70A-4B89-951D-24EFEAB963F4}"/>
              </a:ext>
            </a:extLst>
          </p:cNvPr>
          <p:cNvSpPr txBox="1"/>
          <p:nvPr/>
        </p:nvSpPr>
        <p:spPr>
          <a:xfrm>
            <a:off x="2108719" y="195943"/>
            <a:ext cx="296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Классный час в 2а классе</a:t>
            </a:r>
          </a:p>
        </p:txBody>
      </p:sp>
    </p:spTree>
    <p:extLst>
      <p:ext uri="{BB962C8B-B14F-4D97-AF65-F5344CB8AC3E}">
        <p14:creationId xmlns:p14="http://schemas.microsoft.com/office/powerpoint/2010/main" xmlns="" val="34894006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335</Words>
  <Application>Microsoft Office PowerPoint</Application>
  <PresentationFormat>Произвольный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Муниципальное бюджетное общеобразовательное учреждение средняя общеобразовательная школа № 5  имени Героя Советского Союза Георгия Евдокимовича Попова г. Николаевска-на-Амуре Хабаровского края   Итоговый проект Мировоззренческие уроки  народной сказки</vt:lpstr>
      <vt:lpstr>Образ Бабы-Яги</vt:lpstr>
      <vt:lpstr>Образ Бабы-Яги</vt:lpstr>
      <vt:lpstr>Слайд 4</vt:lpstr>
      <vt:lpstr>Выводы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Мировоззренческие уроки народной сказки</dc:title>
  <cp:lastModifiedBy>Григорьева ЮЕ</cp:lastModifiedBy>
  <cp:revision>9</cp:revision>
  <dcterms:modified xsi:type="dcterms:W3CDTF">2022-04-21T09:25:05Z</dcterms:modified>
</cp:coreProperties>
</file>