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1" r:id="rId3"/>
    <p:sldId id="300" r:id="rId4"/>
    <p:sldId id="294" r:id="rId5"/>
    <p:sldId id="295" r:id="rId6"/>
    <p:sldId id="296" r:id="rId7"/>
    <p:sldId id="297" r:id="rId8"/>
    <p:sldId id="298" r:id="rId9"/>
    <p:sldId id="299" r:id="rId10"/>
    <p:sldId id="266" r:id="rId11"/>
    <p:sldId id="268" r:id="rId12"/>
    <p:sldId id="257" r:id="rId13"/>
    <p:sldId id="273" r:id="rId14"/>
    <p:sldId id="271" r:id="rId15"/>
    <p:sldId id="270" r:id="rId16"/>
    <p:sldId id="269" r:id="rId17"/>
    <p:sldId id="276" r:id="rId18"/>
    <p:sldId id="307" r:id="rId19"/>
    <p:sldId id="309" r:id="rId20"/>
    <p:sldId id="306" r:id="rId21"/>
    <p:sldId id="29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98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1486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5089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4960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70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561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8831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758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356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5962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8B4A-51EB-4A6E-867F-848546F29CA9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BB37-D1D1-4A6B-B317-052DA0B5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3427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88B4A-51EB-4A6E-867F-848546F29CA9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9BB37-D1D1-4A6B-B317-052DA0B509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6315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908" y="1"/>
            <a:ext cx="9180512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0034" y="476672"/>
            <a:ext cx="7929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Терволовская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ООШ»  структурное подразделение – дошкольное отделение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132856"/>
            <a:ext cx="82809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Сильные, смелые, ловкие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2020" y="5301208"/>
            <a:ext cx="3625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 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Е. А. Бурова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4397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9573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692696"/>
            <a:ext cx="47525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БОРЬБА</a:t>
            </a:r>
            <a:r>
              <a:rPr lang="ru-RU" sz="32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один из древнейших видов спорта, единоборство двух атлетов по определенным правилам с помощью специальных технических приемов.</a:t>
            </a:r>
            <a:endParaRPr lang="ru-RU" sz="32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52736"/>
            <a:ext cx="352425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26666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692697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 мире существует несколько разновидностей велоспорта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628800"/>
            <a:ext cx="34563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велоспорт-шоссе</a:t>
            </a:r>
            <a:r>
              <a:rPr lang="ru-RU" sz="20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- гонки по асфальту на шоссейных велосипедах;</a:t>
            </a:r>
          </a:p>
          <a:p>
            <a:r>
              <a:rPr lang="ru-RU" sz="20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велокросс</a:t>
            </a:r>
            <a:r>
              <a:rPr lang="ru-RU" sz="20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 - гонки по пересеченной местности;</a:t>
            </a:r>
          </a:p>
          <a:p>
            <a:r>
              <a:rPr lang="ru-RU" sz="20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триал</a:t>
            </a:r>
            <a:r>
              <a:rPr lang="ru-RU" sz="20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 -преодоление естественных и искусственных препятствий;</a:t>
            </a:r>
          </a:p>
          <a:p>
            <a:r>
              <a:rPr lang="ru-RU" sz="20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горный велосипед</a:t>
            </a:r>
            <a:r>
              <a:rPr lang="ru-RU" sz="20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 - на специальных горных велосипедах.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527" y="1268760"/>
            <a:ext cx="360045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 descr="C:\Users\Стас\Desktop\о спорте\спорт\демонстрационные карточки_виды спорта\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576" y="4549967"/>
            <a:ext cx="3168352" cy="19410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75768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908720"/>
            <a:ext cx="3456384" cy="491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Фигурное катание  </a:t>
            </a:r>
            <a:r>
              <a:rPr lang="ru-RU" sz="2800" b="1" dirty="0" smtClean="0">
                <a:solidFill>
                  <a:srgbClr val="993366"/>
                </a:solidFill>
                <a:latin typeface="Times New Roman" pitchFamily="18" charset="0"/>
                <a:cs typeface="Times New Roman" pitchFamily="18" charset="0"/>
              </a:rPr>
              <a:t>появилось тогда, когда изобрели железные коньки с двумя рёбрами — только такие коньки позволяли свободно маневрировать по льду. Современную форму фигурное катание приобрело с появлением телевидения</a:t>
            </a:r>
            <a:r>
              <a:rPr lang="ru-RU" dirty="0" smtClean="0">
                <a:solidFill>
                  <a:srgbClr val="9933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80728"/>
            <a:ext cx="3313113" cy="352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C:\Users\Стас\Desktop\о спорте\спорт\демонстрационные карточки_виды спорта\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939" y="4149080"/>
            <a:ext cx="1656184" cy="19410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26155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5901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548680"/>
            <a:ext cx="38164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Лыжный спорт</a:t>
            </a:r>
            <a:r>
              <a:rPr lang="ru-RU" sz="28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 включает лыжные гонки, прыжки с трамплина, двоеборье (гонки и прыжки), спуск с гор по специальным трассам — слалом, слалом-гигант и скоростной спуск, биатлон (гонки со стрельбой из винтовки). </a:t>
            </a:r>
            <a:endParaRPr lang="ru-RU" sz="2800" b="1" dirty="0">
              <a:solidFill>
                <a:srgbClr val="0A619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049313"/>
            <a:ext cx="3810000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9277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961" y="4077072"/>
            <a:ext cx="2016125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43859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836712"/>
            <a:ext cx="41044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Карате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(яп. каратэ-до: «путь пустой руки») — японское боевое искусство.</a:t>
            </a:r>
            <a:endParaRPr lang="ru-RU" sz="3200" b="1" dirty="0">
              <a:solidFill>
                <a:srgbClr val="0A619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996952"/>
            <a:ext cx="3888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Направления карате:</a:t>
            </a:r>
          </a:p>
          <a:p>
            <a:pPr marL="342900" indent="-342900"/>
            <a:r>
              <a:rPr lang="ru-RU" sz="3200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спортивное;</a:t>
            </a:r>
          </a:p>
          <a:p>
            <a:pPr marL="342900" indent="-342900"/>
            <a:r>
              <a:rPr lang="ru-RU" sz="32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 прикладное;</a:t>
            </a:r>
          </a:p>
          <a:p>
            <a:pPr marL="342900" indent="-342900"/>
            <a:r>
              <a:rPr lang="ru-RU" sz="32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 традиционное.</a:t>
            </a:r>
            <a:endParaRPr lang="ru-RU" sz="3200" b="1" dirty="0">
              <a:solidFill>
                <a:srgbClr val="0A619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80728"/>
            <a:ext cx="3535363" cy="432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9079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640" y="4895066"/>
            <a:ext cx="1312863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52500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13"/>
            <a:ext cx="9144000" cy="68499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3893617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052736"/>
            <a:ext cx="36724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Спортивный бег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часть легкой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атлетики.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Бег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является самым распространенным видом спорта и самым доступным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Бывают разные виды бега.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0994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783"/>
            <a:ext cx="9144001" cy="68462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548680"/>
            <a:ext cx="367240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32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Бокс</a:t>
            </a:r>
            <a:r>
              <a:rPr lang="ru-RU" sz="32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A6192"/>
                </a:solidFill>
                <a:latin typeface="Times New Roman" pitchFamily="18" charset="0"/>
                <a:cs typeface="Times New Roman" pitchFamily="18" charset="0"/>
              </a:rPr>
              <a:t>— контактный вид спорта, единоборство, в котором спортсмены наносят друг другу удары кулаками в специальных перчатках.</a:t>
            </a: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836340"/>
            <a:ext cx="3168650" cy="374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316" y="4149080"/>
            <a:ext cx="3245544" cy="226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84969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692696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s://turist76.ru/d/ladies_velv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620688"/>
            <a:ext cx="5328592" cy="5328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640016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692696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s://adonius.club/uploads/posts/2022-02/1644916678_2-adonius-club-p-lizhi-na-prozrachnom-fone-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124744"/>
            <a:ext cx="6732240" cy="49411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64001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692696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8" name="Picture 4" descr="https://gipermix.ru/upload/iblock/ca9/s6ad0oph8ximgbywgjbt9msv28vu0kj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836712"/>
            <a:ext cx="6538553" cy="52831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64001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Олимпиада </a:t>
            </a:r>
            <a:endParaRPr lang="ru-RU" dirty="0"/>
          </a:p>
        </p:txBody>
      </p:sp>
      <p:pic>
        <p:nvPicPr>
          <p:cNvPr id="4" name="Picture 4" descr="https://regnum.ru/uploads/pictures/news/2016/08/23/regnum_picture_1471984190_norm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484784"/>
            <a:ext cx="4285211" cy="2859578"/>
          </a:xfrm>
          <a:prstGeom prst="rect">
            <a:avLst/>
          </a:prstGeom>
          <a:noFill/>
        </p:spPr>
      </p:pic>
      <p:pic>
        <p:nvPicPr>
          <p:cNvPr id="5" name="Picture 2" descr="https://fs.edu21.cap.ru/content22/15/sold-kozlov/491e6ae1-f83f-43a2-beb3-0d167de1e13e/simvolika-olimpijskih-igr_m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375420"/>
            <a:ext cx="4357718" cy="3268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58" name="Picture 2" descr="https://thumbs.dreamstime.com/b/%D1%86%D0%B2%D0%B5%D1%82-bike-162274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692696"/>
            <a:ext cx="7056784" cy="535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517149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548680"/>
            <a:ext cx="7344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 — это сила! Спорт — это жизнь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6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Будьте здоровы!!!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5943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Спортсмен </a:t>
            </a:r>
            <a:endParaRPr lang="ru-RU" dirty="0"/>
          </a:p>
        </p:txBody>
      </p:sp>
      <p:pic>
        <p:nvPicPr>
          <p:cNvPr id="4" name="Picture 2" descr="https://karmelpilates.com/wp-content/uploads/0/a/7/0a7469247be1fa51583a686ae84130d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4114404" cy="3085803"/>
          </a:xfrm>
          <a:prstGeom prst="rect">
            <a:avLst/>
          </a:prstGeom>
          <a:noFill/>
        </p:spPr>
      </p:pic>
      <p:pic>
        <p:nvPicPr>
          <p:cNvPr id="5" name="Picture 4" descr="https://i1.wp.com/maam.ru/upload/blogs/507d86206c305804afce5fc13302b69d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400266"/>
            <a:ext cx="4347594" cy="3143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692696"/>
            <a:ext cx="78742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Плавание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представляет собой вид спорта, в ходе которого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участникам соревнований предстоит максимально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Быстро преодолеть вплавь некое расстояние.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Современные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правила  запрещают  плавание более,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чем на 15 метров по прямой линии.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Стас\Desktop\1471530990_d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491" y="2708920"/>
            <a:ext cx="7272808" cy="3312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79047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548680"/>
            <a:ext cx="820891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Футбол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-вид спорта, который требует большой физической силы,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выносливости и ловкости.  Цель игры – забить мяч в ворота противника.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этом виде спорта игрокам не разрешается использовать руки  при движении  мяча вверх и вниз по полю. При игре в футбол футболисты должны использовать ноги. Уметь давать точные пасы в разные части футбольного поля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Стас\Desktop\1_html_m1857d4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56895"/>
            <a:ext cx="7344816" cy="36364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02861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5" y="476672"/>
            <a:ext cx="792088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Хоккей с шайбой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командная спортивная игра на льду, заключающаяся в противоборстве двух команд на коньках, которые передавая шайбу клюшками, стремятся забросить ее наибольшее количество раз в ворота соперника и не пропустить в свои. Побеждает команда, которая забросит наибольшее количество шайб в ворота противника.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Стас\Desktop\img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86049"/>
            <a:ext cx="7659960" cy="3563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96983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3" y="548680"/>
            <a:ext cx="78488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Баскетбол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спортивная игра с мячом. В баскетбол играют две команды. Каждая из которых состоит из пяти игроков. Цель каждой команды – забросить руками мяч в корзину соперника и помешать другой команде завладеть мячом и не дать забросить его в свою  корзину. Корзины находятся на высоте 3.05 м от пола.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Стас\Desktop\1600x1200_298486_[www.ArtFile.ru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24148"/>
            <a:ext cx="7789491" cy="36691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47820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1" y="548680"/>
            <a:ext cx="77768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Теннис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спортивная игра с мячом и ракетками на площадке – корте с сеткой (высота 91 см) посредине. Игроки стремятся послать мяч через сетку так, чтобы соперник  не смог правильно отразить его.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Стас\Desktop\depositphotos_104633354-stock-illustration-boy-and-girl-playing-tenni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916833"/>
            <a:ext cx="7632849" cy="4176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58109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ас\Desktop\1579382659_40-1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5" y="620688"/>
            <a:ext cx="792088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Волейбол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это командная игра, которая принадлежит к числу игр на отбивание мяча. В ходе игры он перебрасывается через сетку таким образом, чтобы при соблюдении правил его не могла бы отбить через сетку команды противника. 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Стас\Desktop\voleybol-dlya-podrostok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7416824" cy="4176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602839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506</Words>
  <Application>Microsoft Office PowerPoint</Application>
  <PresentationFormat>Экран (4:3)</PresentationFormat>
  <Paragraphs>41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Олимпиада </vt:lpstr>
      <vt:lpstr>Спортсмен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Стас</dc:creator>
  <cp:lastModifiedBy>860237</cp:lastModifiedBy>
  <cp:revision>29</cp:revision>
  <dcterms:created xsi:type="dcterms:W3CDTF">2020-07-09T05:47:19Z</dcterms:created>
  <dcterms:modified xsi:type="dcterms:W3CDTF">2023-01-19T09:51:35Z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1549460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