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Полиенко Н.Ф.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412776"/>
            <a:ext cx="7175351" cy="351268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День Снеговика.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Развивающие игры и упражнения</a:t>
            </a:r>
            <a:endParaRPr lang="ru-RU" sz="3200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473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7632848" cy="112474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Собери снеговика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5589240"/>
          </a:xfrm>
        </p:spPr>
      </p:pic>
    </p:spTree>
    <p:extLst>
      <p:ext uri="{BB962C8B-B14F-4D97-AF65-F5344CB8AC3E}">
        <p14:creationId xmlns:p14="http://schemas.microsoft.com/office/powerpoint/2010/main" val="2054458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41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00808"/>
            <a:ext cx="6400800" cy="25054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Спасибо за внимание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47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24744"/>
            <a:ext cx="8424935" cy="54006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Задачи: развивать наблюдательность, память, воображение, пространственное мышление, закрепить представление о величине, форме, цвет. Формировать начальные представления о группировании и сопоставлении разных элементов для формирования цельного плоскостного объекта.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6064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5229200"/>
            <a:ext cx="8054280" cy="1440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</p:spPr>
      </p:pic>
    </p:spTree>
    <p:extLst>
      <p:ext uri="{BB962C8B-B14F-4D97-AF65-F5344CB8AC3E}">
        <p14:creationId xmlns:p14="http://schemas.microsoft.com/office/powerpoint/2010/main" val="80870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7" y="5301208"/>
            <a:ext cx="2664297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Найди пару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5229200"/>
          </a:xfrm>
        </p:spPr>
      </p:pic>
    </p:spTree>
    <p:extLst>
      <p:ext uri="{BB962C8B-B14F-4D97-AF65-F5344CB8AC3E}">
        <p14:creationId xmlns:p14="http://schemas.microsoft.com/office/powerpoint/2010/main" val="132061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5445224"/>
            <a:ext cx="8280920" cy="12961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Посмотри на снеговиков и найди отличия</a:t>
            </a:r>
            <a:endParaRPr lang="ru-RU" sz="2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0"/>
            <a:ext cx="8892480" cy="5229201"/>
          </a:xfrm>
        </p:spPr>
      </p:pic>
    </p:spTree>
    <p:extLst>
      <p:ext uri="{BB962C8B-B14F-4D97-AF65-F5344CB8AC3E}">
        <p14:creationId xmlns:p14="http://schemas.microsoft.com/office/powerpoint/2010/main" val="204747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33256"/>
            <a:ext cx="8640959" cy="1008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92923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5445224"/>
            <a:ext cx="7632847" cy="1152128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Радуется снеговик пушистому снегу, нарисуй Снеговику как можно больше снежинок 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472608" cy="5301208"/>
          </a:xfrm>
        </p:spPr>
      </p:pic>
    </p:spTree>
    <p:extLst>
      <p:ext uri="{BB962C8B-B14F-4D97-AF65-F5344CB8AC3E}">
        <p14:creationId xmlns:p14="http://schemas.microsoft.com/office/powerpoint/2010/main" val="276618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5445224"/>
            <a:ext cx="5616623" cy="100811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Обведи снеговиков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6264696" cy="5256584"/>
          </a:xfrm>
        </p:spPr>
      </p:pic>
    </p:spTree>
    <p:extLst>
      <p:ext uri="{BB962C8B-B14F-4D97-AF65-F5344CB8AC3E}">
        <p14:creationId xmlns:p14="http://schemas.microsoft.com/office/powerpoint/2010/main" val="99170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5373216"/>
            <a:ext cx="6768751" cy="8640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Какого цвета шарфики у снеговиков? Раскрась их ведёрки таким же цветом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400599" cy="5445224"/>
          </a:xfrm>
        </p:spPr>
      </p:pic>
    </p:spTree>
    <p:extLst>
      <p:ext uri="{BB962C8B-B14F-4D97-AF65-F5344CB8AC3E}">
        <p14:creationId xmlns:p14="http://schemas.microsoft.com/office/powerpoint/2010/main" val="165480784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</TotalTime>
  <Words>87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День Снеговика. Развивающие игры и упражнения</vt:lpstr>
      <vt:lpstr>Задачи: развивать наблюдательность, память, воображение, пространственное мышление, закрепить представление о величине, форме, цвет. Формировать начальные представления о группировании и сопоставлении разных элементов для формирования цельного плоскостного объекта.  </vt:lpstr>
      <vt:lpstr>Презентация PowerPoint</vt:lpstr>
      <vt:lpstr>Найди пару</vt:lpstr>
      <vt:lpstr>Посмотри на снеговиков и найди отличия</vt:lpstr>
      <vt:lpstr>Презентация PowerPoint</vt:lpstr>
      <vt:lpstr>Радуется снеговик пушистому снегу, нарисуй Снеговику как можно больше снежинок </vt:lpstr>
      <vt:lpstr>Обведи снеговиков</vt:lpstr>
      <vt:lpstr>Какого цвета шарфики у снеговиков? Раскрась их ведёрки таким же цветом.</vt:lpstr>
      <vt:lpstr>Собери снеговика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Снеговика. Развивающие игры и упражнения</dc:title>
  <dc:creator>Admin</dc:creator>
  <cp:lastModifiedBy>Admin</cp:lastModifiedBy>
  <cp:revision>5</cp:revision>
  <dcterms:created xsi:type="dcterms:W3CDTF">2023-01-16T11:19:59Z</dcterms:created>
  <dcterms:modified xsi:type="dcterms:W3CDTF">2023-01-16T12:29:12Z</dcterms:modified>
</cp:coreProperties>
</file>