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5001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Дворцовые перевороты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1725 по 1796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Академия наук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Администратор\Рабочий стол\6bb2f54ca2d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05781"/>
            <a:ext cx="82296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544037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Верховный Тайный Совет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Администратор\Рабочий стол\10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93404" y="500042"/>
            <a:ext cx="4412463" cy="5883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Петр II (1727-1730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Администратор\Рабочий стол\bab903f0_056d_0134_5572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214422"/>
            <a:ext cx="3886220" cy="522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74638"/>
            <a:ext cx="4400552" cy="565469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Анна Иоанновна (1730-1740 гг.) – период бироновщины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3" descr="C:\Documents and Settings\Администратор\Рабочий стол\badef6d0_056d_0134_5573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378621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Кондиции Анны Иоанновны – 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это особое явление в русской истории XVIII века, документ, официально ограничивающий права монарха</a:t>
            </a:r>
            <a:endParaRPr lang="ru-RU" dirty="0"/>
          </a:p>
        </p:txBody>
      </p:sp>
      <p:pic>
        <p:nvPicPr>
          <p:cNvPr id="6146" name="Picture 2" descr="C:\Documents and Settings\Администратор\Рабочий стол\img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786058"/>
            <a:ext cx="6362700" cy="3638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3428" cy="594044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Характерно - «бироновщина» 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засилье немцев в государственном управлении (по имени фаворита императрицы Э.И. Бирона, который был ее соправителем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Администратор\Рабочий стол\bb1bea40_056d_0134_5574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28604"/>
            <a:ext cx="4071966" cy="5934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71858" cy="594044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Б.К. Миних  стоял во главе армии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Администратор\Рабочий стол\bb434980_056d_0134_5575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64" y="357166"/>
            <a:ext cx="514353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579756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А.И. Остерман -   во главе Кабинета министров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Администратор\Рабочий стол\262182136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14810" y="500042"/>
            <a:ext cx="4572032" cy="60022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971924" cy="54292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Преобразования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500042"/>
            <a:ext cx="4686304" cy="5626121"/>
          </a:xfrm>
        </p:spPr>
        <p:txBody>
          <a:bodyPr/>
          <a:lstStyle/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 моды на балы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Завершение строительства Петергофа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 европейского стиля жизни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истратор\Рабочий стол\slide_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После смерти Петра Великого  в истории России начался период, который историки называют дворцовыми переворотами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Администратор\Рабочий стол\ba009470_056d_0134_556d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86124"/>
            <a:ext cx="4786346" cy="306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Анна Леопольдовна с сыном Иваном Антоновичем VI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Documents and Settings\Администратор\Рабочий стол\bb69ce30_056d_0134_5576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3500462" cy="482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Администратор\Рабочий стол\bb8fe4f0_056d_0134_5577_22000b0c602c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60"/>
            <a:ext cx="371477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572613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Елизавета Петровна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(1741-1761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pic>
        <p:nvPicPr>
          <p:cNvPr id="4" name="Содержимое 3" descr="C:\Documents and Settings\Администратор\Рабочий стол\bbc1c930_056d_0134_5578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14810" y="642918"/>
            <a:ext cx="4572032" cy="5538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Фавориты А.Г. Разумовский  и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И.И. Шувалов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Администратор\Рабочий стол\bbe96aa0_056d_0134_5579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3714776" cy="420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Администратор\Рабочий стол\bc2ae3b0_056d_0134_557a_22000b0c602c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428868"/>
            <a:ext cx="3571900" cy="410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43230" cy="565469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Семилетняя война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1756-1762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428604"/>
            <a:ext cx="5400684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борьба за выход в Черное море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укрепление позиций России в Прикаспийском регионе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присоединение Правобережной Украины и Белоруссии в России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нейтрализация агрессивной внешней политики Пруссии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Причины вступления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Усиление позиций Пруссии в Европе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Возможность изменения соотношения сил в Европе не в пользу России</a:t>
            </a:r>
          </a:p>
          <a:p>
            <a:pPr marL="514350" indent="-51435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Ход войны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Победа в битвах 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Гросс-Егерсдорфе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Кунерсдорфе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Взятие крепости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Кольберг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Смерть Елизаветы Петровны,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изменине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внешнеполитического курса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Русско-прусский мирный договор</a:t>
            </a:r>
          </a:p>
          <a:p>
            <a:pPr marL="514350" indent="-51435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истратор\Рабочий стол\1386950026_268712_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Значение мирного договора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Снятие угрозы усиления Пруссии в Европе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Возвращение Пруссии всех утраченных ею в Семилетней войне территорий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Непродуманное подписание мирного договора оскорбляло национальные чувства русских и подрывало доверие союзников к России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рост международного авторитета России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71472" y="507207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00420" cy="558325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Петр III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(1761-1762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b="1" dirty="0"/>
          </a:p>
        </p:txBody>
      </p:sp>
      <p:pic>
        <p:nvPicPr>
          <p:cNvPr id="4" name="Содержимое 3" descr="C:\Documents and Settings\Администратор\Рабочий стол\bc521a30_056d_0134_557b_22000b0c602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43372" y="428604"/>
            <a:ext cx="4714908" cy="591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168 дней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Манифест о вольности дворянства – 1762 год</a:t>
            </a: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Ликвидация Тайной канцелярии</a:t>
            </a: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Разрешение раскольникам следовать своим обрядам, прекращение их преследований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Разрабатывалась церковная  реформа, включающая идею свободы вероисповедания. 	Принято решение о секуляризации церковно-монастырских земель.</a:t>
            </a:r>
            <a:r>
              <a:rPr lang="ru-RU" sz="2800" b="1" dirty="0" smtClean="0"/>
              <a:t> </a:t>
            </a: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(Секуляризация – передача церковно-монастырских земель  в государственную собственность)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7544" cy="579756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(1762-1796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Documents and Settings\Администратор\Рабочий стол\origina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0"/>
            <a:ext cx="52863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Екатерина I (1725-1727гг),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Петр II (1727-1730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Анна Иоанновна (1730-1740 гг.),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Анна Леопольдовна с сыном Иваном Антоновичем VI,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Елизавета Петровна (1741-1761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Петр III (1761-1762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Екатерина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(1762-1796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Реформы государственных органов власти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dirty="0" smtClean="0"/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Дальнейшее подчинение церкви государству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местного управления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Ликвидация автономных прав Украины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Реанимация одного из основных органов власти - Сената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1763 г – разделение Сената на 6 д6партаментов, имеющих конкретные обязанности и полномочия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1764г. – отмена гетманства и учреждение Малороссийского генерал-губернатора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579756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Церковные преобразования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Цели реформ: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ограничение влияния церкви на общество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	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дальнейшее подчинение духовной власти светской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285728"/>
            <a:ext cx="4329114" cy="5840435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Лишение церкви экономического могущества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Получение источника пополнения государственной казны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1763-1764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секуляризация церковно-монастырских земель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Реформы местного самоуправления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реформ: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местной власти в целях повышения эффективности борьбы с «беспорядками»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Ликвидация особенностей местного управления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Изменение и упорядочение административно-территориальной системы России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положения дворянства в государстве и обществе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истратор\Мои документы\Downloads\20230119_093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170408" y="1170408"/>
            <a:ext cx="6858000" cy="4517184"/>
          </a:xfrm>
          <a:prstGeom prst="rect">
            <a:avLst/>
          </a:prstGeom>
          <a:noFill/>
        </p:spPr>
      </p:pic>
      <p:pic>
        <p:nvPicPr>
          <p:cNvPr id="10243" name="Picture 3" descr="C:\Documents and Settings\Администратор\Мои документы\Downloads\20230119_0934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286124" y="1000124"/>
            <a:ext cx="6857998" cy="4857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истратор\Мои документы\Downloads\20230119_0937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31756" y="154097"/>
            <a:ext cx="6880490" cy="6572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78" cy="62261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Политика в отношении купечества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Documents and Settings\Администратор\Мои документы\Downloads\20230119_0941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821778" y="535778"/>
            <a:ext cx="6857997" cy="5786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Сословная политика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Администратор\Мои документы\Downloads\20230119_09385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469493" y="1398161"/>
            <a:ext cx="5643602" cy="4704619"/>
          </a:xfrm>
          <a:prstGeom prst="rect">
            <a:avLst/>
          </a:prstGeom>
          <a:noFill/>
        </p:spPr>
      </p:pic>
      <p:pic>
        <p:nvPicPr>
          <p:cNvPr id="15362" name="Picture 2" descr="C:\Documents and Settings\Администратор\Мои документы\Downloads\20230119_094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012401" y="1597034"/>
            <a:ext cx="5619789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78" cy="49403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Усиление крепостного права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C:\Documents and Settings\Администратор\Мои документы\Downloads\20230119_0946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714635" y="642918"/>
            <a:ext cx="6858000" cy="55721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579756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Крестьянская война под предводительством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Е. Пугачева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(1773-1775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Documents and Settings\Администратор\Рабочий стол\Пугаче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06" y="214290"/>
            <a:ext cx="4500594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Администратор\Мои документы\Downloads\20230119_0946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143000" y="1143000"/>
            <a:ext cx="6858000" cy="4572000"/>
          </a:xfrm>
          <a:prstGeom prst="rect">
            <a:avLst/>
          </a:prstGeom>
          <a:noFill/>
        </p:spPr>
      </p:pic>
      <p:pic>
        <p:nvPicPr>
          <p:cNvPr id="18435" name="Picture 3" descr="C:\Documents and Settings\Администратор\Мои документы\Downloads\20230119_095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321843" y="1250157"/>
            <a:ext cx="6858000" cy="4357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Последствия указа 1722 года: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Прерван естественный для России принцип престолонаследия по старшинству в царствующей фамилии;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Свержение верховной власти не выглядело теперь как покушение на святость;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числа претендентов на трон, усиление борьбы соперничавших группировок за власть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Внешняя политика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C:\Documents and Settings\Администратор\Мои документы\Downloads\20230119_09533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54327" y="1577710"/>
            <a:ext cx="6034617" cy="4525963"/>
          </a:xfrm>
          <a:prstGeom prst="rect">
            <a:avLst/>
          </a:prstGeom>
          <a:noFill/>
        </p:spPr>
      </p:pic>
      <p:pic>
        <p:nvPicPr>
          <p:cNvPr id="19462" name="Picture 6" descr="C:\Documents and Settings\Администратор\Мои документы\Downloads\20230119_095522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3893342" y="1607330"/>
            <a:ext cx="6000767" cy="4500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Администратор\Мои документы\Downloads\20230119_0957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928685" y="500042"/>
            <a:ext cx="6858000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8982" cy="544037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Восточный вопрос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Documents and Settings\Администратор\Мои документы\Downloads\20230119_0959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178951" y="892951"/>
            <a:ext cx="685800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Администратор\Мои документы\Downloads\20230119_100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48956" y="860062"/>
            <a:ext cx="6880490" cy="5160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Администратор\Рабочий стол\slide_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Администратор\Рабочий стол\1646383211_ukraine_political_regions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Администратор\Мои документы\Downloads\20230119_1009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14552" y="860062"/>
            <a:ext cx="6880490" cy="5160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378621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Причины дворцовых переворотов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Расширение полномочий государственного аппарата</a:t>
            </a: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Получение дворянами большей финансовой, политической и культурной независимости</a:t>
            </a: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гвардии</a:t>
            </a: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Указ Петра I о престолонаследии</a:t>
            </a: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Отсутствие легитимного наследника Петра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301148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Гвардия  -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привилегированный воинский отряд, «верные слуги государя», не связанные с административными  учреждениями, происходившие из числа служилого дворянства и иностранцев,  приближенных к трону.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Documents and Settings\Администратор\Рабочий стол\5dc3c640056f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929066"/>
            <a:ext cx="6257943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Екатерина I (1725-1727гг)</a:t>
            </a:r>
          </a:p>
        </p:txBody>
      </p:sp>
      <p:pic>
        <p:nvPicPr>
          <p:cNvPr id="2050" name="Picture 2" descr="C:\Documents and Settings\Администратор\Рабочий стол\Catherine_I_of_Russia_by_Natti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0890" y="1600200"/>
            <a:ext cx="348222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Ближайшее окружение Петра было поделено на две части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люди, которые пришли к власти благодаря своим умениям и знаниям из самых низов: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А.Д. Меншиков , П.А. Толстой, А.И. Остерман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Администратор\Рабочий стол\ba264610_056d_0134_556e_22000b0c602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000372"/>
            <a:ext cx="2208530" cy="285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Администратор\Рабочий стол\ba4a8730_056d_0134_556f_22000b0c602c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00372"/>
            <a:ext cx="217741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Администратор\Рабочий стол\ba6f67a0_056d_0134_5570_22000b0c602c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071810"/>
            <a:ext cx="21088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 аристократия: Голицыны, Долгорукие и т. д. 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Администратор\Рабочий стол\ds26082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857364"/>
            <a:ext cx="3335540" cy="4525963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gen_d497_F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857363"/>
            <a:ext cx="3418793" cy="4523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548</Words>
  <PresentationFormat>Экран (4:3)</PresentationFormat>
  <Paragraphs>94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Дворцовые перевороты с 1725 по 1796 гг </vt:lpstr>
      <vt:lpstr>После смерти Петра Великого  в истории России начался период, который историки называют дворцовыми переворотами</vt:lpstr>
      <vt:lpstr>Слайд 3</vt:lpstr>
      <vt:lpstr>Последствия указа 1722 года:</vt:lpstr>
      <vt:lpstr>Причины дворцовых переворотов </vt:lpstr>
      <vt:lpstr>Гвардия  - привилегированный воинский отряд, «верные слуги государя», не связанные с административными  учреждениями, происходившие из числа служилого дворянства и иностранцев,  приближенных к трону. </vt:lpstr>
      <vt:lpstr>Екатерина I (1725-1727гг)</vt:lpstr>
      <vt:lpstr>Ближайшее окружение Петра было поделено на две части</vt:lpstr>
      <vt:lpstr>2.  аристократия: Голицыны, Долгорукие и т. д. </vt:lpstr>
      <vt:lpstr>Академия наук</vt:lpstr>
      <vt:lpstr>Верховный Тайный Совет</vt:lpstr>
      <vt:lpstr> Петр II (1727-1730 гг) </vt:lpstr>
      <vt:lpstr>Анна Иоанновна (1730-1740 гг.) – период бироновщины </vt:lpstr>
      <vt:lpstr>Кондиции Анны Иоанновны –  это особое явление в русской истории XVIII века, документ, официально ограничивающий права монарха</vt:lpstr>
      <vt:lpstr>Характерно - «бироновщина» – засилье немцев в государственном управлении (по имени фаворита императрицы Э.И. Бирона, который был ее соправителем</vt:lpstr>
      <vt:lpstr>Б.К. Миних  стоял во главе армии </vt:lpstr>
      <vt:lpstr>А.И. Остерман -   во главе Кабинета министров</vt:lpstr>
      <vt:lpstr>Преобразования</vt:lpstr>
      <vt:lpstr>Слайд 19</vt:lpstr>
      <vt:lpstr> Анна Леопольдовна с сыном Иваном Антоновичем VI  </vt:lpstr>
      <vt:lpstr>Елизавета Петровна  (1741-1761 гг) </vt:lpstr>
      <vt:lpstr>Фавориты А.Г. Разумовский  и  И.И. Шувалов </vt:lpstr>
      <vt:lpstr>Семилетняя война  1756-1762 гг</vt:lpstr>
      <vt:lpstr>Причины вступления</vt:lpstr>
      <vt:lpstr>Слайд 25</vt:lpstr>
      <vt:lpstr>Значение мирного договора</vt:lpstr>
      <vt:lpstr>Петр III  (1761-1762 гг)</vt:lpstr>
      <vt:lpstr>За 168 дней</vt:lpstr>
      <vt:lpstr>Екатерина II (1762-1796 гг) </vt:lpstr>
      <vt:lpstr>Реформы государственных органов власти:</vt:lpstr>
      <vt:lpstr>Церковные преобразования   Цели реформ:  - ограничение влияния церкви на общество     - дальнейшее подчинение духовной власти светской  </vt:lpstr>
      <vt:lpstr>Реформы местного самоуправления </vt:lpstr>
      <vt:lpstr>Слайд 33</vt:lpstr>
      <vt:lpstr>Слайд 34</vt:lpstr>
      <vt:lpstr>Политика в отношении купечества</vt:lpstr>
      <vt:lpstr>Сословная политика</vt:lpstr>
      <vt:lpstr>Усиление крепостного права</vt:lpstr>
      <vt:lpstr>Крестьянская война под предводительством  Е. Пугачева  (1773-1775 гг)</vt:lpstr>
      <vt:lpstr>Слайд 39</vt:lpstr>
      <vt:lpstr>Внешняя политика</vt:lpstr>
      <vt:lpstr>Слайд 41</vt:lpstr>
      <vt:lpstr>Восточный вопрос</vt:lpstr>
      <vt:lpstr>Слайд 43</vt:lpstr>
      <vt:lpstr>Слайд 44</vt:lpstr>
      <vt:lpstr>Слайд 45</vt:lpstr>
      <vt:lpstr>Слайд 46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Дворцовые перевороты с 1725 по 1796 гг</dc:title>
  <cp:lastModifiedBy>User</cp:lastModifiedBy>
  <cp:revision>13</cp:revision>
  <dcterms:modified xsi:type="dcterms:W3CDTF">2023-01-19T09:59:10Z</dcterms:modified>
</cp:coreProperties>
</file>