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0875050-9069-4E4F-8BD8-593B4464F355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51CAB99-7340-42A5-BB85-332CBD46D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14.xml"/><Relationship Id="rId7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11" Type="http://schemas.openxmlformats.org/officeDocument/2006/relationships/slide" Target="slide22.xml"/><Relationship Id="rId5" Type="http://schemas.openxmlformats.org/officeDocument/2006/relationships/slide" Target="slide16.xml"/><Relationship Id="rId10" Type="http://schemas.openxmlformats.org/officeDocument/2006/relationships/slide" Target="slide21.xml"/><Relationship Id="rId4" Type="http://schemas.openxmlformats.org/officeDocument/2006/relationships/slide" Target="slide15.xml"/><Relationship Id="rId9" Type="http://schemas.openxmlformats.org/officeDocument/2006/relationships/slide" Target="slide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3.xml"/><Relationship Id="rId5" Type="http://schemas.openxmlformats.org/officeDocument/2006/relationships/slide" Target="slide33.xml"/><Relationship Id="rId4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7;&#1088;&#1075;&#1077;&#1081;\Videos\Borodin-Aleksandr-Porfir_evich-8212-Simfoniya-84702-171Bogatyrskaya187-G-Rozhdenstvenskiy-Korolevskiy-filarmonicheskiy-orkestr-Stokgl_ma-1994-8212-I-Allegro(muzofon.com).mp3" TargetMode="Externa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24.xml"/><Relationship Id="rId7" Type="http://schemas.openxmlformats.org/officeDocument/2006/relationships/slide" Target="slide2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7.xml"/><Relationship Id="rId11" Type="http://schemas.openxmlformats.org/officeDocument/2006/relationships/slide" Target="slide32.xml"/><Relationship Id="rId5" Type="http://schemas.openxmlformats.org/officeDocument/2006/relationships/slide" Target="slide26.xml"/><Relationship Id="rId10" Type="http://schemas.openxmlformats.org/officeDocument/2006/relationships/slide" Target="slide31.xml"/><Relationship Id="rId4" Type="http://schemas.openxmlformats.org/officeDocument/2006/relationships/slide" Target="slide25.xml"/><Relationship Id="rId9" Type="http://schemas.openxmlformats.org/officeDocument/2006/relationships/slide" Target="slide3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3" Type="http://schemas.openxmlformats.org/officeDocument/2006/relationships/slide" Target="slide34.xml"/><Relationship Id="rId7" Type="http://schemas.openxmlformats.org/officeDocument/2006/relationships/slide" Target="slide3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7.xml"/><Relationship Id="rId11" Type="http://schemas.openxmlformats.org/officeDocument/2006/relationships/slide" Target="slide42.xml"/><Relationship Id="rId5" Type="http://schemas.openxmlformats.org/officeDocument/2006/relationships/slide" Target="slide36.xml"/><Relationship Id="rId10" Type="http://schemas.openxmlformats.org/officeDocument/2006/relationships/slide" Target="slide41.xml"/><Relationship Id="rId4" Type="http://schemas.openxmlformats.org/officeDocument/2006/relationships/slide" Target="slide35.xml"/><Relationship Id="rId9" Type="http://schemas.openxmlformats.org/officeDocument/2006/relationships/slide" Target="slide4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3" Type="http://schemas.openxmlformats.org/officeDocument/2006/relationships/slide" Target="slide44.xml"/><Relationship Id="rId7" Type="http://schemas.openxmlformats.org/officeDocument/2006/relationships/slide" Target="slide4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7.xml"/><Relationship Id="rId11" Type="http://schemas.openxmlformats.org/officeDocument/2006/relationships/slide" Target="slide52.xml"/><Relationship Id="rId5" Type="http://schemas.openxmlformats.org/officeDocument/2006/relationships/slide" Target="slide46.xml"/><Relationship Id="rId10" Type="http://schemas.openxmlformats.org/officeDocument/2006/relationships/slide" Target="slide51.xml"/><Relationship Id="rId4" Type="http://schemas.openxmlformats.org/officeDocument/2006/relationships/slide" Target="slide45.xml"/><Relationship Id="rId9" Type="http://schemas.openxmlformats.org/officeDocument/2006/relationships/slide" Target="slide5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3">
                    <a:lumMod val="75000"/>
                  </a:schemeClr>
                </a:solidFill>
                <a:latin typeface="Constantia" pitchFamily="18" charset="0"/>
              </a:rPr>
              <a:t>Своя игра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Constantia" pitchFamily="18" charset="0"/>
              </a:rPr>
              <a:t>(в рамках недели естественных наук)</a:t>
            </a:r>
            <a:endParaRPr lang="ru-RU" sz="2000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286279"/>
          </a:xfrm>
        </p:spPr>
        <p:txBody>
          <a:bodyPr>
            <a:normAutofit/>
          </a:bodyPr>
          <a:lstStyle/>
          <a:p>
            <a:r>
              <a:rPr lang="ru-RU" dirty="0" smtClean="0"/>
              <a:t>Этой двуглавой горе посвятили свои стихи сразу три великих поэта России: В.А.Жуковская, А.С.Пушкин, М.Ю.Лермонтов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Эльбрус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414340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переводе на русский язык название этой горы означает «Сокровищница холода»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21444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Гималаи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14340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 принадлежит самый длинный морской пролив в мире. Назовите его.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43512"/>
            <a:ext cx="6400800" cy="121444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Татарский пролив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785817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Сектор химия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571612"/>
            <a:ext cx="7429552" cy="4929222"/>
          </a:xfrm>
        </p:spPr>
        <p:txBody>
          <a:bodyPr>
            <a:normAutofit/>
          </a:bodyPr>
          <a:lstStyle/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714487"/>
          <a:ext cx="6262710" cy="44291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7570"/>
                <a:gridCol w="2087570"/>
                <a:gridCol w="2087570"/>
              </a:tblGrid>
              <a:tr h="1476386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2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3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76386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4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5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6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76386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7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8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9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421484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входит в состав любого органического вещества.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00636"/>
            <a:ext cx="6400800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Углерод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57203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способность тела проводить электрический ток.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Электропроводность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42915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элемент таблицы Д.И.Менделеева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Водород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00052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Способность атома образовывать химические связи называется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6400800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Валентность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42915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раствор, содержащий 0,9 % хлорида натрия.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000132"/>
          </a:xfrm>
        </p:spPr>
        <p:txBody>
          <a:bodyPr>
            <a:normAutofit fontScale="925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Физиологический раствор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07196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в 1861 году создал теорию органических соединений.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6400800" cy="1285884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А. М. Бутлеров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5072097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География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Химия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4" action="ppaction://hlinksldjump"/>
              </a:rPr>
              <a:t>Биология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5" action="ppaction://hlinksldjump"/>
              </a:rPr>
              <a:t>Анатомия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6" action="ppaction://hlinksldjump"/>
              </a:rPr>
              <a:t>Экономика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929330"/>
            <a:ext cx="6400800" cy="285752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428627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химика и композитора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А.П.Бородин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Borodin-Aleksandr-Porfir_evich-8212-Simfoniya-84702-171Bogatyrskaya187-G-Rozhdenstvenskiy-Korolevskiy-filarmonicheskiy-orkestr-Stokgl_ma-1994-8212-I-Allegro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929322" y="39290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28627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класс органических соединений, название которого с латинского переводится как «дух»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135732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Спирты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457203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Остаток, образующийся в результате отгонки из нефти при атмосферном давлении и под вакуумом фракций, выкипающих до 450—600 °C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21444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Гудрон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92869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Сектор биология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714488"/>
            <a:ext cx="7786742" cy="471490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3" y="1857364"/>
          <a:ext cx="6858048" cy="41434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16"/>
                <a:gridCol w="2286016"/>
                <a:gridCol w="2286016"/>
              </a:tblGrid>
              <a:tr h="1381135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2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3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1135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4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5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6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1135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7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8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9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07196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газ выделяют растения при фотосинтезе.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6400800" cy="121444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Кислород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50059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Найдите ошибки в стихах С.Островского «На севере»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Стоят пингвины – ангелы белокрылые.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Север сжал их в ледяной горсти.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такие они холодные, такие стылые,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это не вымолвить не произнести.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1285884"/>
          </a:xfrm>
        </p:spPr>
        <p:txBody>
          <a:bodyPr>
            <a:normAutofit fontScale="77500" lnSpcReduction="2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Крылья у пингвинов черные, а живут они не на севере, а на юге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00052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значит живое, то что значит вирус.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50019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Яд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42915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птица самая большая в мире.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21444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Африканский страус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57203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Вставьте недостающие слова в китайскую пословицу.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«Царь зверей - …,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царь растений - … .»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Тигр  женьшень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42915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рыба, а птица, но крылья в чешуе.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357826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Пингвин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Сектор география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571612"/>
            <a:ext cx="7286676" cy="457203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3" y="1785926"/>
          <a:ext cx="5976957" cy="41434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2319"/>
                <a:gridCol w="1992319"/>
                <a:gridCol w="1992319"/>
              </a:tblGrid>
              <a:tr h="1381135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2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3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1135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4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5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6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1135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7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8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9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471490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США ее разводят на специальных фермах, во Франции ее зовут божьим зверем, в Англии – птичкой Богородицы, а как ее называют в России.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Божья коровка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50059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птицу, которая выводит птенцов даже зимой.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10715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Клест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71490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высокое хвойное дерево, встречающееся на территории нашей страны.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Пихта кавказская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92869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Сектор анатомия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857364"/>
            <a:ext cx="7643866" cy="4643470"/>
          </a:xfrm>
        </p:spPr>
        <p:txBody>
          <a:bodyPr>
            <a:normAutofit/>
          </a:bodyPr>
          <a:lstStyle/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1928802"/>
          <a:ext cx="6643734" cy="43577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4578"/>
                <a:gridCol w="2214578"/>
                <a:gridCol w="2214578"/>
              </a:tblGrid>
              <a:tr h="1452573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2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3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52573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4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5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6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52573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7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8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9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57203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основная структурная единица нашего организма.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10715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Клетка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64346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спиральная трубка во внутреннем ухе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Улитка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78634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орган вырабатывает адреналин.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10715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Надпочечники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64346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гормон человека, вырабатываемый поджелудочной железой.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Инсулин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57203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пар хромосом в обычной клетке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121444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23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64346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Недостаток какого химического элемента в нашей пище может привести к увеличению щитовидной железы.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Йод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435771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Великая африканская река – единственная, которая дважды пересекает экватор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Конго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57203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Название какого органа человека в переводе с греческого называется «перегородка»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Диафрагма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78634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заболевание органов зрения названо по фамилии ученого, который его впервые описал.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Дальтонизм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4327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правое легкое человека вмещается больше воздуха, чем в левое. Почему.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643314"/>
            <a:ext cx="7929618" cy="278608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Правое легкое состоит из трех долей, левое легкое – из двух, потому что часть пространства оно «уступило» сердцу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5"/>
            <a:ext cx="7772400" cy="121444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Сектор экономика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643050"/>
            <a:ext cx="7715304" cy="485778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9" y="1857365"/>
          <a:ext cx="6357981" cy="4357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19327"/>
                <a:gridCol w="2119327"/>
                <a:gridCol w="2119327"/>
              </a:tblGrid>
              <a:tr h="1452572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2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3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52572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4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5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6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52572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7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8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9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64346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переводе с греческого название этой науки означает «искусство ведения хозяйства». Но со времени его появления понятие это сильно расширилось и утратило прежний смысл. Сейчас это целая наука, изучающая взаимодействие людей друг с другом  и со средой, в которой они живут. Назовите это понятие.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Экономика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572031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словаре можно найти несколько значений этого слова. Во-первых, это синоним базара – места в городе или деревне, где собираются продавцы и покупатели. Во-вторых, это процесс купли-продажи, который происходит не только на базаре, но и в магазинах, на бирже, аукционе. И наконец, в более общем смысле это принцип организации экономической жизни государства. О каком понятии идет речь.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 рынке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85778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Посредник в торговых сделках купли-продажи ценных бумаг, товаров, валюты, действующий от своего имени и за собственный счет.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72140"/>
            <a:ext cx="6400800" cy="928694"/>
          </a:xfrm>
        </p:spPr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Дилер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450059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экономическое понятие зародилось еще в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XV – XVI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вв. в городе Италии. В начале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XVI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в. в нидерландском городе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Боюгге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площади возле дома знатного менялы и маклера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Бурсе собирались купцы из разных стран для покупки иностранных векселей и обмена торговой информацией. Герб менялы состоял из трех кошельков. Возможно от этого слова произошла как фамилия менялы, так и само это экономическое понятие.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0715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Биржа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464347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Специалист, занимающийся бизнесом в области купли-продажи имущества.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85725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Риелтор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464347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Какую страну называют банкиром всего мира.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10715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Швейцарию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14340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акватории Тихого океана располагается самое большое море планеты. Назовите его.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Филиппинское море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435771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профессия возникла в России в эпоху реформ Петра Великого. Название ее переводится с немецкого языка как книговед,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книгодержатель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А это значит, что ремесло связано с бумагами и цифрами. Умение видеть и чувствовать за ними живую жизнь – одно из достоинств этой профессии. О какой профессии идет речь.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0715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Бухгалтер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47149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Этот вид деятельности зародился на рубеже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вв. в США. Тогда он понимался совсем узко – как вид коммерческой деятельности, направленный на реализацию товара. Постепенно эта сфера стала включать в себя производство товара, а затем привлечение потребителей и налаживание с ними долговременных экономических связей.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Маркетинг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307183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Найдите синонимы среди слов: хозяин, акция, доход с акции, менеджмент, изучение рынка, дивиденд, управление, собственник, ценная бумага, маркетинг.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929066"/>
            <a:ext cx="8001056" cy="25003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Хозяин – собственник, доход с акции – дивиденд, ценная бумага – акция, менеджмент – управление, маркетинг – изучение рынка.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28627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какое озеро впадает 336 рек, а вытекает только одна.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072074"/>
            <a:ext cx="6400800" cy="10715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Байкал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428627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Наивысшей точкой этой горной системы является гора народная высотой 1895 м. Назовите горную систему.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Урал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392908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пролив – единственный, соединяющий два моря и два океана.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6400800" cy="1285884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Берингов пролив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414340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город французский географ и историк Ж.-Ж.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Элизе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Реклю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назвал «алмазной пуговицей, застегнувшей дельту Нила».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6400800" cy="10001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Каир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174</TotalTime>
  <Words>949</Words>
  <Application>Microsoft Office PowerPoint</Application>
  <PresentationFormat>Экран (4:3)</PresentationFormat>
  <Paragraphs>143</Paragraphs>
  <Slides>53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Солнцестояние</vt:lpstr>
      <vt:lpstr>Слайд 1</vt:lpstr>
      <vt:lpstr>География Химия  Биология Анатомия Экономика</vt:lpstr>
      <vt:lpstr>Сектор география</vt:lpstr>
      <vt:lpstr>Великая африканская река – единственная, которая дважды пересекает экватор</vt:lpstr>
      <vt:lpstr>В акватории Тихого океана располагается самое большое море планеты. Назовите его.</vt:lpstr>
      <vt:lpstr>В какое озеро впадает 336 рек, а вытекает только одна.</vt:lpstr>
      <vt:lpstr>Наивысшей точкой этой горной системы является гора народная высотой 1895 м. Назовите горную систему. </vt:lpstr>
      <vt:lpstr>Этот пролив – единственный, соединяющий два моря и два океана.</vt:lpstr>
      <vt:lpstr>Какой город французский географ и историк Ж.-Ж. Элизе Реклю назвал «алмазной пуговицей, застегнувшей дельту Нила».</vt:lpstr>
      <vt:lpstr>Этой двуглавой горе посвятили свои стихи сразу три великих поэта России: В.А.Жуковская, А.С.Пушкин, М.Ю.Лермонтов</vt:lpstr>
      <vt:lpstr>В переводе на русский язык название этой горы означает «Сокровищница холода»</vt:lpstr>
      <vt:lpstr>России принадлежит самый длинный морской пролив в мире. Назовите его.</vt:lpstr>
      <vt:lpstr>Сектор химия</vt:lpstr>
      <vt:lpstr>Он входит в состав любого органического вещества.</vt:lpstr>
      <vt:lpstr>Как называется способность тела проводить электрический ток.</vt:lpstr>
      <vt:lpstr>Первый элемент таблицы Д.И.Менделеева</vt:lpstr>
      <vt:lpstr>Способность атома образовывать химические связи называется</vt:lpstr>
      <vt:lpstr>Как называется раствор, содержащий 0,9 % хлорида натрия.</vt:lpstr>
      <vt:lpstr>Кто в 1861 году создал теорию органических соединений.</vt:lpstr>
      <vt:lpstr>Назовите химика и композитора</vt:lpstr>
      <vt:lpstr>Назовите класс органических соединений, название которого с латинского переводится как «дух»</vt:lpstr>
      <vt:lpstr>Остаток, образующийся в результате отгонки из нефти при атмосферном давлении и под вакуумом фракций, выкипающих до 450—600 °C</vt:lpstr>
      <vt:lpstr>Сектор биология</vt:lpstr>
      <vt:lpstr>Какой газ выделяют растения при фотосинтезе.</vt:lpstr>
      <vt:lpstr>Найдите ошибки в стихах С.Островского «На севере» Стоят пингвины – ангелы белокрылые. Север сжал их в ледяной горсти. И такие они холодные, такие стылые,  Что это не вымолвить не произнести.</vt:lpstr>
      <vt:lpstr>Если био значит живое, то что значит вирус.</vt:lpstr>
      <vt:lpstr>Какая птица самая большая в мире.</vt:lpstr>
      <vt:lpstr>Вставьте недостающие слова в китайскую пословицу. «Царь зверей - …, царь растений - … .»</vt:lpstr>
      <vt:lpstr>Не рыба, а птица, но крылья в чешуе.</vt:lpstr>
      <vt:lpstr>В США ее разводят на специальных фермах, во Франции ее зовут божьим зверем, в Англии – птичкой Богородицы, а как ее называют в России.</vt:lpstr>
      <vt:lpstr>Назовите птицу, которая выводит птенцов даже зимой.</vt:lpstr>
      <vt:lpstr>Самое высокое хвойное дерево, встречающееся на территории нашей страны.</vt:lpstr>
      <vt:lpstr>Сектор анатомия</vt:lpstr>
      <vt:lpstr>Как называется основная структурная единица нашего организма.</vt:lpstr>
      <vt:lpstr>Как называется спиральная трубка во внутреннем ухе человека.</vt:lpstr>
      <vt:lpstr>Какой орган вырабатывает адреналин.</vt:lpstr>
      <vt:lpstr>Как называется гормон человека, вырабатываемый поджелудочной железой.</vt:lpstr>
      <vt:lpstr>Сколько пар хромосом в обычной клетке человека.</vt:lpstr>
      <vt:lpstr>Недостаток какого химического элемента в нашей пище может привести к увеличению щитовидной железы.</vt:lpstr>
      <vt:lpstr>Название какого органа человека в переводе с греческого называется «перегородка»</vt:lpstr>
      <vt:lpstr>Какое заболевание органов зрения названо по фамилии ученого, который его впервые описал.</vt:lpstr>
      <vt:lpstr>В правое легкое человека вмещается больше воздуха, чем в левое. Почему.</vt:lpstr>
      <vt:lpstr>Сектор экономика</vt:lpstr>
      <vt:lpstr>В переводе с греческого название этой науки означает «искусство ведения хозяйства». Но со времени его появления понятие это сильно расширилось и утратило прежний смысл. Сейчас это целая наука, изучающая взаимодействие людей друг с другом  и со средой, в которой они живут. Назовите это понятие.</vt:lpstr>
      <vt:lpstr>В словаре можно найти несколько значений этого слова. Во-первых, это синоним базара – места в городе или деревне, где собираются продавцы и покупатели. Во-вторых, это процесс купли-продажи, который происходит не только на базаре, но и в магазинах, на бирже, аукционе. И наконец, в более общем смысле это принцип организации экономической жизни государства. О каком понятии идет речь.</vt:lpstr>
      <vt:lpstr>Посредник в торговых сделках купли-продажи ценных бумаг, товаров, валюты, действующий от своего имени и за собственный счет. </vt:lpstr>
      <vt:lpstr>Это экономическое понятие зародилось еще в XV – XVIвв. в городе Италии. В начале XVIв. в нидерландском городе Боюгге на площади возле дома знатного менялы и маклера ван дер Бурсе собирались купцы из разных стран для покупки иностранных векселей и обмена торговой информацией. Герб менялы состоял из трех кошельков. Возможно от этого слова произошла как фамилия менялы, так и само это экономическое понятие.</vt:lpstr>
      <vt:lpstr>Специалист, занимающийся бизнесом в области купли-продажи имущества.</vt:lpstr>
      <vt:lpstr>Какую страну называют банкиром всего мира.</vt:lpstr>
      <vt:lpstr>Это профессия возникла в России в эпоху реформ Петра Великого. Название ее переводится с немецкого языка как книговед, книгодержатель. А это значит, что ремесло связано с бумагами и цифрами. Умение видеть и чувствовать за ними живую жизнь – одно из достоинств этой профессии. О какой профессии идет речь.</vt:lpstr>
      <vt:lpstr>Этот вид деятельности зародился на рубеже XIX и XXвв. в США. Тогда он понимался совсем узко – как вид коммерческой деятельности, направленный на реализацию товара. Постепенно эта сфера стала включать в себя производство товара, а затем привлечение потребителей и налаживание с ними долговременных экономических связей.</vt:lpstr>
      <vt:lpstr>Найдите синонимы среди слов: хозяин, акция, доход с акции, менеджмент, изучение рынка, дивиденд, управление, собственник, ценная бумага, маркетинг.</vt:lpstr>
      <vt:lpstr>Слайд 53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21</cp:revision>
  <dcterms:created xsi:type="dcterms:W3CDTF">2013-04-25T13:41:03Z</dcterms:created>
  <dcterms:modified xsi:type="dcterms:W3CDTF">2019-08-27T14:08:33Z</dcterms:modified>
</cp:coreProperties>
</file>