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58" r:id="rId8"/>
    <p:sldId id="272" r:id="rId9"/>
    <p:sldId id="271" r:id="rId10"/>
    <p:sldId id="259" r:id="rId11"/>
    <p:sldId id="263" r:id="rId12"/>
    <p:sldId id="274" r:id="rId13"/>
    <p:sldId id="273" r:id="rId14"/>
    <p:sldId id="275" r:id="rId15"/>
    <p:sldId id="264" r:id="rId16"/>
    <p:sldId id="265" r:id="rId17"/>
    <p:sldId id="2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214313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Исследовательская работа «Морская свинка – идеальное животное для детей любого возраста»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7058052" cy="199548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Работу выполнила </a:t>
            </a:r>
          </a:p>
          <a:p>
            <a:pPr algn="r"/>
            <a:r>
              <a:rPr lang="ru-RU" sz="2400" dirty="0" smtClean="0"/>
              <a:t>ученица 2 А класса</a:t>
            </a:r>
          </a:p>
          <a:p>
            <a:pPr algn="r"/>
            <a:r>
              <a:rPr lang="ru-RU" sz="2400" dirty="0" smtClean="0"/>
              <a:t>МБОУ «СОШ №56» </a:t>
            </a:r>
          </a:p>
          <a:p>
            <a:pPr algn="r"/>
            <a:r>
              <a:rPr lang="ru-RU" sz="2400" dirty="0" smtClean="0"/>
              <a:t>Сергеева Анастасия</a:t>
            </a:r>
          </a:p>
          <a:p>
            <a:pPr algn="r"/>
            <a:endParaRPr lang="ru-RU" sz="2000" dirty="0" smtClean="0"/>
          </a:p>
          <a:p>
            <a:pPr algn="r"/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0334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Анкетирование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200" dirty="0" smtClean="0">
                <a:solidFill>
                  <a:schemeClr val="tx1"/>
                </a:solidFill>
                <a:effectLst/>
              </a:rPr>
              <a:t>Цель: </a:t>
            </a:r>
            <a:r>
              <a:rPr lang="ru-RU" sz="2200" b="0" dirty="0" smtClean="0">
                <a:solidFill>
                  <a:schemeClr val="tx1"/>
                </a:solidFill>
                <a:effectLst/>
              </a:rPr>
              <a:t>узнать, что знают ученики моего класса о морских свинках?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97335345"/>
              </p:ext>
            </p:extLst>
          </p:nvPr>
        </p:nvGraphicFramePr>
        <p:xfrm>
          <a:off x="357158" y="1142658"/>
          <a:ext cx="8501122" cy="4572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241"/>
                <a:gridCol w="3686059"/>
                <a:gridCol w="3652822"/>
              </a:tblGrid>
              <a:tr h="377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Вопросы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</a:t>
                      </a:r>
                      <a:endParaRPr lang="ru-RU" dirty="0"/>
                    </a:p>
                  </a:txBody>
                  <a:tcPr/>
                </a:tc>
              </a:tr>
              <a:tr h="700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Знаете  ли вы, кто такие морские свинки?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Знают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человека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2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Чем питаются морские свинки?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Знают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2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 Сколько лет   живет морская свинка?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Знают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2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Что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больше всего животное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боится?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Знают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2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Что делает свинка, когда радуется?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Знают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2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Что делает свинка, когда грустит?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Знают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человека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00034" y="5715016"/>
            <a:ext cx="83582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lang="ru-RU" sz="2000" dirty="0" smtClean="0"/>
              <a:t>ученики моего класса о морских свинках знают мало, но очень хотят знать об этих животных больше. Я с удовольствием со всеми поделюсь знаниями и опытом  по уходу за этими животными.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401080" cy="928694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Эксперимент 1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solidFill>
                  <a:schemeClr val="tx1"/>
                </a:solidFill>
                <a:effectLst/>
              </a:rPr>
              <a:t>Цель: </a:t>
            </a:r>
            <a:r>
              <a:rPr lang="ru-RU" sz="2200" b="0" dirty="0" smtClean="0">
                <a:solidFill>
                  <a:schemeClr val="tx1"/>
                </a:solidFill>
                <a:effectLst/>
              </a:rPr>
              <a:t>провести сравнение и выбрать животное, которое  будет идеальным.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572560" cy="4593188"/>
        </p:xfrm>
        <a:graphic>
          <a:graphicData uri="http://schemas.openxmlformats.org/drawingml/2006/table">
            <a:tbl>
              <a:tblPr/>
              <a:tblGrid>
                <a:gridCol w="2143140"/>
                <a:gridCol w="2928958"/>
                <a:gridCol w="3500462"/>
              </a:tblGrid>
              <a:tr h="1968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Отличия 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Хомяк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Морская свинка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936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характеру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Суетливые, пугливые, не переносят соседей.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Спокойные,  живут парами. 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1968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размеру тела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Меньше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Больше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936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занимаемому пространству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Клетка нужна меньше.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Клетка нужна больше.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003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продолжительности жизни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Живет до 3 лет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Живет до 8 лет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9840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образу жизни 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Это ночные жители, днем они спят, и наблюдать за ними не интересно.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Днем активны, а ночью спят.  Интересна манера спать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днем: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 за боязливости спят  по  10 -15 минут несколько раз в день. 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9840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По обучаемости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Дрессировке поддаются медленнее,  но хорошо привыкают к голосу и запаху хозяина,  могут выполнять его команды.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Легче дрессируются. Могут узнавать хозяина, следовать за ним, вставать на задние лапки.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66223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привычкам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Склонны делать запасы и прятать продукты, которые портятся.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склонны делать запасы.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9820" marR="59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7158" y="6000768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Вывод:</a:t>
            </a:r>
            <a:r>
              <a:rPr lang="ru-RU" sz="2000" dirty="0" smtClean="0"/>
              <a:t> я сравнила и считаю, что для меня морская свинка  по всем пунктам  подходит  ближе,  поэтому я рекомендую всем детям ее завести!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572560" cy="2714644"/>
          </a:xfrm>
        </p:spPr>
        <p:txBody>
          <a:bodyPr>
            <a:normAutofit/>
          </a:bodyPr>
          <a:lstStyle/>
          <a:p>
            <a:r>
              <a:rPr lang="ru-RU" sz="27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ru-RU" sz="2700" dirty="0" smtClean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ru-RU" sz="27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Эксперимент 2.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2700" dirty="0" smtClean="0">
                <a:solidFill>
                  <a:schemeClr val="tx1"/>
                </a:solidFill>
                <a:effectLst/>
                <a:latin typeface="+mn-lt"/>
              </a:rPr>
              <a:t>Цель: </a:t>
            </a:r>
            <a:r>
              <a:rPr lang="ru-RU" sz="2700" b="0" dirty="0" smtClean="0">
                <a:solidFill>
                  <a:schemeClr val="tx1"/>
                </a:solidFill>
                <a:effectLst/>
                <a:latin typeface="+mn-lt"/>
              </a:rPr>
              <a:t>провести наблюдение  за поведением морской свинки в воде.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071678"/>
            <a:ext cx="8786874" cy="4214842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600" b="1" dirty="0" smtClean="0"/>
          </a:p>
          <a:p>
            <a:pPr algn="just">
              <a:buNone/>
            </a:pPr>
            <a:endParaRPr lang="en-US" sz="2600" b="1" dirty="0" smtClean="0"/>
          </a:p>
          <a:p>
            <a:pPr algn="just">
              <a:buNone/>
            </a:pPr>
            <a:r>
              <a:rPr lang="ru-RU" sz="2600" b="1" dirty="0" smtClean="0"/>
              <a:t>Видео. </a:t>
            </a:r>
            <a:endParaRPr lang="en-US" sz="2600" b="1" dirty="0" smtClean="0"/>
          </a:p>
          <a:p>
            <a:pPr algn="just">
              <a:buNone/>
            </a:pPr>
            <a:endParaRPr lang="en-US" sz="2600" b="1" dirty="0" smtClean="0"/>
          </a:p>
          <a:p>
            <a:pPr algn="just">
              <a:buNone/>
            </a:pPr>
            <a:r>
              <a:rPr lang="ru-RU" sz="2600" b="1" dirty="0" smtClean="0"/>
              <a:t>Вывод:</a:t>
            </a:r>
            <a:r>
              <a:rPr lang="ru-RU" sz="2600" dirty="0" smtClean="0"/>
              <a:t>  мы убедились, что свинка плавать </a:t>
            </a:r>
            <a:r>
              <a:rPr lang="ru-RU" sz="2600" dirty="0" smtClean="0"/>
              <a:t>умеет.  </a:t>
            </a:r>
            <a:r>
              <a:rPr lang="ru-RU" sz="2600" dirty="0" smtClean="0"/>
              <a:t>П</a:t>
            </a:r>
            <a:r>
              <a:rPr lang="ru-RU" sz="2600" dirty="0" smtClean="0"/>
              <a:t>ро </a:t>
            </a:r>
            <a:r>
              <a:rPr lang="ru-RU" sz="2600" dirty="0" smtClean="0"/>
              <a:t>совет </a:t>
            </a:r>
            <a:r>
              <a:rPr lang="ru-RU" sz="2600" dirty="0" smtClean="0"/>
              <a:t>ветеринара тоже не забыли.   </a:t>
            </a:r>
            <a:r>
              <a:rPr lang="ru-RU" sz="2600" dirty="0" smtClean="0"/>
              <a:t>А  «морская» она потому,  что была  завезена  из – за моря.  Для неё  вовсе  не требуется аквариум с водой.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70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Эксперимент 3.</a:t>
            </a:r>
            <a:r>
              <a:rPr lang="ru-RU" sz="2400" b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400" b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2428867"/>
          <a:ext cx="7929618" cy="2714645"/>
        </p:xfrm>
        <a:graphic>
          <a:graphicData uri="http://schemas.openxmlformats.org/drawingml/2006/table">
            <a:tbl>
              <a:tblPr/>
              <a:tblGrid>
                <a:gridCol w="417678"/>
                <a:gridCol w="2898344"/>
                <a:gridCol w="4613596"/>
              </a:tblGrid>
              <a:tr h="635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Издаваемые звуки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Что они обозначают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5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Писк 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Зверек голоден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8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2.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Свист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Зверёк выражает недовольство 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5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3. 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Шипение 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Зверёк сердится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5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Мурлыкание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Зверёк доволен, рад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00034" y="892552"/>
            <a:ext cx="8001056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провести наблюдение  за поведением морской свинки в быту.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cs typeface="Times New Roman" pitchFamily="18" charset="0"/>
              </a:rPr>
              <a:t>Видео.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642907" y="5124778"/>
            <a:ext cx="80724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/>
              <a:t>понимать зверька – очень важно! Если зверек будет всегда здоровым, сытым, радостным,  то радостным будет и его хозяин.</a:t>
            </a:r>
            <a:endParaRPr lang="ru-RU" sz="2400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Вывод: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136339"/>
            <a:ext cx="80010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 smtClean="0"/>
              <a:t> </a:t>
            </a:r>
            <a:r>
              <a:rPr lang="ru-RU" sz="2400" dirty="0" smtClean="0"/>
              <a:t>морские свинки  просты в обращении, общительны, ласковы, отзывчивы, поддаются дрессуре, дарят тепло и любовь своему хозяину. Взамен они требуют  немного: заботу, внимание и любовь. Я советую всем ребятам   не бояться заводить морскую свинку.  Для содержания в домашних условиях  они – идеальные  животные!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Мои рисунки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928670"/>
            <a:ext cx="3929090" cy="28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928670"/>
            <a:ext cx="407196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929066"/>
            <a:ext cx="400052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Интернет – ресурсы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690336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https://www.google.com/search?rlz=1C1VASM_enRU528RU692&amp;sxsrf=ALeKk01PifZcUkbgizyf0zUQ7TsiwKDE5g%3A1615435040356&amp;ei=IJVJYMScFbCtrgTTkLWICg&amp;q=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428992" y="2000240"/>
            <a:ext cx="5357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Спасибо за внимание!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Актуальность темы исследования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:</a:t>
            </a:r>
            <a:endParaRPr lang="ru-RU" sz="24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люди во всем мире любят домашних животных. Кто – то заводит  собаку, кто – то -  кошку. Я  тоже хотела, чтобы у меня жил зверёк, но не могла определиться: завести хомяка или морскую свинку? Возникали вопросы: приживется  у меня дома зверёк и  смогу  за ним правильно ухаживать? Знакомые давали разные советы. Решение я приняла сама.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Проблема, на решение которой направлено исследование: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86058"/>
            <a:ext cx="8186766" cy="178595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является ли морская свинка для детей идеальным   животным  для проживания дома</a:t>
            </a:r>
            <a:r>
              <a:rPr lang="ru-RU" b="1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144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Цель исследовательской работы: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214314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познакомиться с повадками, образом жизни морской свинки и понять, стоит ли заводить ее детям в качестве домашнего питомца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Задачи исследовательской работы: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b="1" dirty="0" smtClean="0"/>
              <a:t>. </a:t>
            </a:r>
            <a:r>
              <a:rPr lang="ru-RU" dirty="0" smtClean="0"/>
              <a:t>Изучить источники информации о морских свинках.</a:t>
            </a:r>
          </a:p>
          <a:p>
            <a:pPr>
              <a:buNone/>
            </a:pPr>
            <a:r>
              <a:rPr lang="ru-RU" dirty="0" smtClean="0"/>
              <a:t>2. Узнать, почему свинок зовут морскими.</a:t>
            </a:r>
          </a:p>
          <a:p>
            <a:pPr>
              <a:buNone/>
            </a:pPr>
            <a:r>
              <a:rPr lang="ru-RU" dirty="0" smtClean="0"/>
              <a:t>3. Провести эксперимент  по изучению умения плавать у морских свинок.</a:t>
            </a:r>
          </a:p>
          <a:p>
            <a:pPr>
              <a:buNone/>
            </a:pPr>
            <a:r>
              <a:rPr lang="ru-RU" dirty="0" smtClean="0"/>
              <a:t>4.  Исследовать звуки, издаваемые морскими свинками.</a:t>
            </a:r>
          </a:p>
          <a:p>
            <a:pPr>
              <a:buNone/>
            </a:pPr>
            <a:r>
              <a:rPr lang="ru-RU" dirty="0" smtClean="0"/>
              <a:t>5. Проанализировать полученную информацию, сделать выводы.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144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Гипотеза: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214554"/>
            <a:ext cx="7972452" cy="178595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морская свинка – идеальное  животное  для содержания в домашних условиях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76805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en-US" sz="2800" dirty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en-US" sz="2800" dirty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en-US" sz="2800" dirty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ru-RU" sz="2800" dirty="0">
                <a:solidFill>
                  <a:schemeClr val="accent5">
                    <a:lumMod val="75000"/>
                  </a:schemeClr>
                </a:solidFill>
                <a:effectLst/>
              </a:rPr>
              <a:t>Морские свинки – кто они?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en-US" sz="2800" dirty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en-US" sz="2800" dirty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en-US" sz="2800" dirty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en-US" sz="2800" dirty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en-US" sz="2800" dirty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en-US" sz="2800" dirty="0" smtClean="0">
                <a:solidFill>
                  <a:schemeClr val="accent5">
                    <a:lumMod val="75000"/>
                  </a:schemeClr>
                </a:solidFill>
                <a:effectLst/>
              </a:rPr>
            </a:br>
            <a:endParaRPr lang="ru-RU" sz="28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60805"/>
            <a:ext cx="2619375" cy="1743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56219" y="1360806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5057" y="1355901"/>
            <a:ext cx="2730971" cy="1647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2592289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0235" y="3984517"/>
            <a:ext cx="2475359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5057" y="4042629"/>
            <a:ext cx="2730971" cy="161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3244334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err="1" smtClean="0"/>
              <a:t>селф</a:t>
            </a:r>
            <a:r>
              <a:rPr lang="ru-RU" dirty="0" smtClean="0"/>
              <a:t>                                              </a:t>
            </a:r>
            <a:r>
              <a:rPr lang="ru-RU" dirty="0" err="1" smtClean="0"/>
              <a:t>шелти</a:t>
            </a:r>
            <a:r>
              <a:rPr lang="ru-RU" dirty="0" smtClean="0"/>
              <a:t>                                       перуанские</a:t>
            </a:r>
            <a:r>
              <a:rPr lang="en-US" dirty="0" smtClean="0"/>
              <a:t>                                   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15616" y="5857360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куи</a:t>
            </a:r>
            <a:r>
              <a:rPr lang="ru-RU" dirty="0" smtClean="0">
                <a:solidFill>
                  <a:prstClr val="black"/>
                </a:solidFill>
              </a:rPr>
              <a:t>                                                 </a:t>
            </a:r>
            <a:r>
              <a:rPr lang="ru-RU" dirty="0" err="1" smtClean="0">
                <a:solidFill>
                  <a:prstClr val="black"/>
                </a:solidFill>
              </a:rPr>
              <a:t>скинни</a:t>
            </a:r>
            <a:r>
              <a:rPr lang="ru-RU" dirty="0" smtClean="0">
                <a:solidFill>
                  <a:prstClr val="black"/>
                </a:solidFill>
              </a:rPr>
              <a:t>                                      </a:t>
            </a:r>
            <a:r>
              <a:rPr lang="ru-RU" dirty="0" err="1" smtClean="0">
                <a:solidFill>
                  <a:prstClr val="black"/>
                </a:solidFill>
              </a:rPr>
              <a:t>коронет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Наша Дина.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8720"/>
            <a:ext cx="2144386" cy="142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Учитель\Downloads\IMG-20210311-WA0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35685"/>
            <a:ext cx="280831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Учитель\Downloads\IMG-20210311-WA00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868" y="2574299"/>
            <a:ext cx="3291830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Учитель\Downloads\IMG-20210311-WA00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5548" y="3356991"/>
            <a:ext cx="4880908" cy="3249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Учитель\Downloads\IMG-20210311-WA0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1000108"/>
            <a:ext cx="280831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Учитель\Downloads\IMG-20210311-WA00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2" y="3357562"/>
            <a:ext cx="4880908" cy="3249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В мире интересных фактов.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472518" cy="538069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2600" dirty="0" smtClean="0"/>
              <a:t>О том, что морские свинки популярны во всем мире, говорят следующие факты:</a:t>
            </a:r>
          </a:p>
          <a:p>
            <a:pPr>
              <a:buNone/>
            </a:pPr>
            <a:r>
              <a:rPr lang="ru-RU" sz="2600" dirty="0" smtClean="0"/>
              <a:t>      1</a:t>
            </a:r>
            <a:r>
              <a:rPr lang="ru-RU" sz="2600" b="1" dirty="0" smtClean="0"/>
              <a:t>.  </a:t>
            </a:r>
            <a:r>
              <a:rPr lang="ru-RU" sz="2600" dirty="0" smtClean="0"/>
              <a:t>В России существует самый крупный в мире сайт «Мир Морских Свинок – ММС». На  форуме сайта общается много любителей этих домашних питомцев. В России морских свинок разводят не для пищи, а для общения и радости.</a:t>
            </a:r>
          </a:p>
          <a:p>
            <a:pPr>
              <a:buNone/>
            </a:pPr>
            <a:r>
              <a:rPr lang="ru-RU" sz="2600" dirty="0" smtClean="0"/>
              <a:t>      2. В Японии существует интернет – магазин,  который называется « Морская свинка моды».   Там производят и продают стильную одежду  и аксессуары для морских свинок.</a:t>
            </a:r>
          </a:p>
          <a:p>
            <a:pPr>
              <a:buNone/>
            </a:pPr>
            <a:r>
              <a:rPr lang="ru-RU" sz="2600" dirty="0" smtClean="0"/>
              <a:t>       3. В Великобритании  существует  Национальный клуб морских свинок, который регистрирует породы и питомники морских свинок.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444D26"/>
      </a:dk2>
      <a:lt2>
        <a:srgbClr val="FFFFFF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801</Words>
  <Application>Microsoft Office PowerPoint</Application>
  <PresentationFormat>Экран (4:3)</PresentationFormat>
  <Paragraphs>110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Исследовательская работа «Морская свинка – идеальное животное для детей любого возраста»</vt:lpstr>
      <vt:lpstr>Актуальность темы исследования:</vt:lpstr>
      <vt:lpstr>Проблема, на решение которой направлено исследование:</vt:lpstr>
      <vt:lpstr>Цель исследовательской работы:</vt:lpstr>
      <vt:lpstr>Задачи исследовательской работы:</vt:lpstr>
      <vt:lpstr>Гипотеза:</vt:lpstr>
      <vt:lpstr>       Морские свинки – кто они?        </vt:lpstr>
      <vt:lpstr> Наша Дина. </vt:lpstr>
      <vt:lpstr>В мире интересных фактов. </vt:lpstr>
      <vt:lpstr>Анкетирование Цель: узнать, что знают ученики моего класса о морских свинках? </vt:lpstr>
      <vt:lpstr>Эксперимент 1. Цель: провести сравнение и выбрать животное, которое  будет идеальным. </vt:lpstr>
      <vt:lpstr> Эксперимент 2. Цель: провести наблюдение  за поведением морской свинки в воде. </vt:lpstr>
      <vt:lpstr>Эксперимент 3. </vt:lpstr>
      <vt:lpstr>Вывод:</vt:lpstr>
      <vt:lpstr>Мои рисунки</vt:lpstr>
      <vt:lpstr>Интернет – ресурсы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П-М</dc:creator>
  <cp:lastModifiedBy>П-М</cp:lastModifiedBy>
  <cp:revision>51</cp:revision>
  <dcterms:created xsi:type="dcterms:W3CDTF">2021-02-23T10:46:31Z</dcterms:created>
  <dcterms:modified xsi:type="dcterms:W3CDTF">2023-01-19T09:52:22Z</dcterms:modified>
</cp:coreProperties>
</file>