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77D687C-03B5-4BFF-B1BB-BC5F35C34BA0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6531A96-A25E-4D86-8017-091253ED94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18045671019018868056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632848" cy="3876600"/>
          </a:xfrm>
        </p:spPr>
        <p:txBody>
          <a:bodyPr/>
          <a:lstStyle/>
          <a:p>
            <a:r>
              <a:rPr lang="ru-RU" dirty="0"/>
              <a:t>Вредные привычки и их профилактика</a:t>
            </a:r>
          </a:p>
        </p:txBody>
      </p:sp>
    </p:spTree>
    <p:extLst>
      <p:ext uri="{BB962C8B-B14F-4D97-AF65-F5344CB8AC3E}">
        <p14:creationId xmlns:p14="http://schemas.microsoft.com/office/powerpoint/2010/main" val="10099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98646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3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858044"/>
          </a:xfrm>
        </p:spPr>
        <p:txBody>
          <a:bodyPr/>
          <a:lstStyle/>
          <a:p>
            <a:r>
              <a:rPr lang="ru-RU" dirty="0"/>
              <a:t>Томас Мор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907087" y="1628800"/>
            <a:ext cx="3008313" cy="4497363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философ и писатель-гуманист.</a:t>
            </a:r>
          </a:p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Томас Мор утверждал, что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«Единственная красота, которую я знаю,-это здоровье».</a:t>
            </a:r>
          </a:p>
        </p:txBody>
      </p:sp>
      <p:pic>
        <p:nvPicPr>
          <p:cNvPr id="1026" name="Picture 2" descr="C:\Users\user\Downloads\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4" r="27408"/>
          <a:stretch/>
        </p:blipFill>
        <p:spPr bwMode="auto">
          <a:xfrm>
            <a:off x="360929" y="332656"/>
            <a:ext cx="5147175" cy="602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9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Факторы, которые влияют на здоровье человека.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жизни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Наследственность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 среда и природно-климатические условия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729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027311"/>
          </a:xfrm>
        </p:spPr>
        <p:txBody>
          <a:bodyPr/>
          <a:lstStyle/>
          <a:p>
            <a:pPr algn="just"/>
            <a:r>
              <a:rPr lang="ru-RU" sz="32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это действие, постоянное осуществление которого стало для человека потребностью и без которого он уже не может обойтись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7848872" cy="339127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привычки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привычки, которые вредят здоровью человека и мешают ему осуществлять свои цели и полностью использовать в течение жизни свои возможности.</a:t>
            </a:r>
          </a:p>
        </p:txBody>
      </p:sp>
    </p:spTree>
    <p:extLst>
      <p:ext uri="{BB962C8B-B14F-4D97-AF65-F5344CB8AC3E}">
        <p14:creationId xmlns:p14="http://schemas.microsoft.com/office/powerpoint/2010/main" val="35134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1362100"/>
          </a:xfrm>
        </p:spPr>
        <p:txBody>
          <a:bodyPr/>
          <a:lstStyle/>
          <a:p>
            <a:r>
              <a:rPr lang="ru-RU" dirty="0"/>
              <a:t>Николай Михайлович Амосов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07087" y="1844824"/>
            <a:ext cx="3008313" cy="4281339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Академик,  кардиохирург, любитель физических упражнений утверждал, что органы и системы человека могут выполнять нагрузки и выдерживать напряжения примерно в 10 раз большие, чем те, с которыми человеку приходится сталкиваться в обыденной жизни.</a:t>
            </a:r>
          </a:p>
        </p:txBody>
      </p:sp>
      <p:pic>
        <p:nvPicPr>
          <p:cNvPr id="2050" name="Picture 2" descr="C:\Users\user\Downloads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5175448" cy="514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775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 ролика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https://yandex.ru/video/preview/18045671019018868056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38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720079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привычки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96752"/>
            <a:ext cx="7772400" cy="51125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Алкоголизм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Наркомания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Курение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Игровая зависимость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Телевизионная зависимость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Интернет-зависимость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Привычка грызть ногти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Привычка грызть карандаш или ручку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Употребление нецензурных выражений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Злоупотребление «словами-паразитами»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 завидовать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лругим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Недооценивать себя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 кому-то подражать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 опаздывать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Крайняя болтливость</a:t>
            </a:r>
          </a:p>
          <a:p>
            <a:pPr marL="457200" indent="-457200" algn="just">
              <a:buAutoNum type="arabicPeriod" startAt="10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 и неряшливость.</a:t>
            </a:r>
          </a:p>
          <a:p>
            <a:pPr marL="457200" indent="-457200" algn="just">
              <a:buAutoNum type="arabicPeriod" startAt="10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 startAt="10"/>
            </a:pPr>
            <a:endParaRPr lang="ru-RU" dirty="0"/>
          </a:p>
          <a:p>
            <a:pPr marL="457200" indent="-457200" algn="just">
              <a:buAutoNum type="arabicPeriod" startAt="10"/>
            </a:pP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13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648072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привычки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24745"/>
            <a:ext cx="7772400" cy="2808311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с портом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Дышать свежим воздухом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Спать достаточно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улыбаться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жизнь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 в пищу полезные продукты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больше ходить</a:t>
            </a:r>
          </a:p>
          <a:p>
            <a:pPr marL="457200" indent="-457200" algn="just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окружающим и др.</a:t>
            </a:r>
          </a:p>
        </p:txBody>
      </p:sp>
    </p:spTree>
    <p:extLst>
      <p:ext uri="{BB962C8B-B14F-4D97-AF65-F5344CB8AC3E}">
        <p14:creationId xmlns:p14="http://schemas.microsoft.com/office/powerpoint/2010/main" val="2565518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332657"/>
            <a:ext cx="7772400" cy="1080120"/>
          </a:xfrm>
        </p:spPr>
        <p:txBody>
          <a:bodyPr/>
          <a:lstStyle/>
          <a:p>
            <a:r>
              <a:rPr lang="ru-RU" dirty="0"/>
              <a:t>Закончите предложения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1772817"/>
            <a:ext cx="7772400" cy="3427834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Я понял (а) что…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Было интересно узнать, что …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Меня удивило…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Мне захотелось…</a:t>
            </a:r>
          </a:p>
        </p:txBody>
      </p:sp>
    </p:spTree>
    <p:extLst>
      <p:ext uri="{BB962C8B-B14F-4D97-AF65-F5344CB8AC3E}">
        <p14:creationId xmlns:p14="http://schemas.microsoft.com/office/powerpoint/2010/main" val="3912750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70</TotalTime>
  <Words>267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Вредные привычки и их профилактика</vt:lpstr>
      <vt:lpstr>Томас Мор</vt:lpstr>
      <vt:lpstr>Факторы, которые влияют на здоровье человека.</vt:lpstr>
      <vt:lpstr>Привычка - это действие, постоянное осуществление которого стало для человека потребностью и без которого он уже не может обойтись.</vt:lpstr>
      <vt:lpstr>Николай Михайлович Амосов</vt:lpstr>
      <vt:lpstr>Просмотр видео ролика https://yandex.ru/video/preview/18045671019018868056 </vt:lpstr>
      <vt:lpstr>Вредные привычки</vt:lpstr>
      <vt:lpstr>Полезные привычки</vt:lpstr>
      <vt:lpstr>Закончите предложения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привычки и их профилактика</dc:title>
  <dc:creator>user</dc:creator>
  <cp:lastModifiedBy>school3525@outlook.com</cp:lastModifiedBy>
  <cp:revision>7</cp:revision>
  <dcterms:created xsi:type="dcterms:W3CDTF">2022-12-26T10:46:18Z</dcterms:created>
  <dcterms:modified xsi:type="dcterms:W3CDTF">2023-01-11T06:44:57Z</dcterms:modified>
</cp:coreProperties>
</file>