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58" r:id="rId3"/>
    <p:sldId id="259" r:id="rId4"/>
    <p:sldId id="261" r:id="rId5"/>
    <p:sldId id="260" r:id="rId6"/>
    <p:sldId id="257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C1FC0-6EE3-48AC-B16E-59DB1E0A671B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7A1DA-BD9D-48A7-A9A3-532484BE62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99005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C1FC0-6EE3-48AC-B16E-59DB1E0A671B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7A1DA-BD9D-48A7-A9A3-532484BE62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89720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C1FC0-6EE3-48AC-B16E-59DB1E0A671B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7A1DA-BD9D-48A7-A9A3-532484BE62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77527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C1FC0-6EE3-48AC-B16E-59DB1E0A671B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7A1DA-BD9D-48A7-A9A3-532484BE62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52765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C1FC0-6EE3-48AC-B16E-59DB1E0A671B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7A1DA-BD9D-48A7-A9A3-532484BE62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77081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C1FC0-6EE3-48AC-B16E-59DB1E0A671B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7A1DA-BD9D-48A7-A9A3-532484BE62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96170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C1FC0-6EE3-48AC-B16E-59DB1E0A671B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7A1DA-BD9D-48A7-A9A3-532484BE62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69874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C1FC0-6EE3-48AC-B16E-59DB1E0A671B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7A1DA-BD9D-48A7-A9A3-532484BE62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62741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C1FC0-6EE3-48AC-B16E-59DB1E0A671B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7A1DA-BD9D-48A7-A9A3-532484BE62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83193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C1FC0-6EE3-48AC-B16E-59DB1E0A671B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7A1DA-BD9D-48A7-A9A3-532484BE62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2958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C1FC0-6EE3-48AC-B16E-59DB1E0A671B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7A1DA-BD9D-48A7-A9A3-532484BE62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14542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CC1FC0-6EE3-48AC-B16E-59DB1E0A671B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07A1DA-BD9D-48A7-A9A3-532484BE62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1977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2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8.png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chemeClr val="accent2">
                    <a:lumMod val="75000"/>
                  </a:schemeClr>
                </a:solidFill>
              </a:rPr>
              <a:t>Вечер в музыке</a:t>
            </a:r>
            <a:endParaRPr lang="ru-RU" sz="6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r"/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Выполнила Леонова Олеся Витальевна</a:t>
            </a:r>
          </a:p>
          <a:p>
            <a:pPr algn="r"/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Учитель музыки МБОУ СОШ №9</a:t>
            </a:r>
          </a:p>
          <a:p>
            <a:pPr algn="r"/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Г. Хабаровск</a:t>
            </a:r>
            <a:endParaRPr lang="ru-RU" sz="28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30237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b="1" dirty="0" smtClean="0">
                <a:solidFill>
                  <a:srgbClr val="002060"/>
                </a:solidFill>
              </a:rPr>
              <a:t>Какие звуки услышали?</a:t>
            </a:r>
          </a:p>
          <a:p>
            <a:pPr marL="0" indent="0" algn="ctr">
              <a:buNone/>
            </a:pPr>
            <a:r>
              <a:rPr lang="ru-RU" sz="4000" b="1" dirty="0" smtClean="0">
                <a:solidFill>
                  <a:srgbClr val="002060"/>
                </a:solidFill>
              </a:rPr>
              <a:t>Как шла мелодия?</a:t>
            </a:r>
          </a:p>
          <a:p>
            <a:pPr marL="0" indent="0" algn="ctr">
              <a:buNone/>
            </a:pPr>
            <a:r>
              <a:rPr lang="ru-RU" sz="4000" b="1" dirty="0" smtClean="0">
                <a:solidFill>
                  <a:srgbClr val="002060"/>
                </a:solidFill>
              </a:rPr>
              <a:t>Придумайте название</a:t>
            </a:r>
            <a:endParaRPr lang="ru-RU" sz="4000" b="1" dirty="0">
              <a:solidFill>
                <a:srgbClr val="002060"/>
              </a:solidFill>
            </a:endParaRPr>
          </a:p>
        </p:txBody>
      </p:sp>
      <p:pic>
        <p:nvPicPr>
          <p:cNvPr id="4" name="вечер саламанов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6416" y="544522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257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523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Колыбельная «Умки»</a:t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композитор Евгений </a:t>
            </a:r>
            <a:r>
              <a:rPr lang="ru-RU" b="1" dirty="0" err="1" smtClean="0">
                <a:solidFill>
                  <a:srgbClr val="002060"/>
                </a:solidFill>
              </a:rPr>
              <a:t>Крылатов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7528" y="1600200"/>
            <a:ext cx="6788944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Умка - Ложкой снег мешая (audiopoisk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88424" y="5517232"/>
            <a:ext cx="609600" cy="609600"/>
          </a:xfrm>
          <a:prstGeom prst="rect">
            <a:avLst/>
          </a:prstGeom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2338" y="1556792"/>
            <a:ext cx="1995686" cy="19956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73770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785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332656"/>
            <a:ext cx="4572000" cy="612475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b="1" dirty="0">
                <a:solidFill>
                  <a:srgbClr val="002060"/>
                </a:solidFill>
              </a:rPr>
              <a:t>Ложкой снег мешая,</a:t>
            </a:r>
          </a:p>
          <a:p>
            <a:r>
              <a:rPr lang="ru-RU" sz="2800" b="1" dirty="0">
                <a:solidFill>
                  <a:srgbClr val="002060"/>
                </a:solidFill>
              </a:rPr>
              <a:t>Ночь идет большая,</a:t>
            </a:r>
          </a:p>
          <a:p>
            <a:r>
              <a:rPr lang="ru-RU" sz="2800" b="1" dirty="0">
                <a:solidFill>
                  <a:srgbClr val="002060"/>
                </a:solidFill>
              </a:rPr>
              <a:t>Что же ты, глупышка, не спишь?</a:t>
            </a:r>
          </a:p>
          <a:p>
            <a:r>
              <a:rPr lang="ru-RU" sz="2800" b="1" dirty="0">
                <a:solidFill>
                  <a:srgbClr val="002060"/>
                </a:solidFill>
              </a:rPr>
              <a:t>Спят твои соседи -</a:t>
            </a:r>
          </a:p>
          <a:p>
            <a:r>
              <a:rPr lang="ru-RU" sz="2800" b="1" dirty="0">
                <a:solidFill>
                  <a:srgbClr val="002060"/>
                </a:solidFill>
              </a:rPr>
              <a:t>Белые медведи,</a:t>
            </a:r>
          </a:p>
          <a:p>
            <a:r>
              <a:rPr lang="ru-RU" sz="2800" b="1" dirty="0">
                <a:solidFill>
                  <a:srgbClr val="002060"/>
                </a:solidFill>
              </a:rPr>
              <a:t>Спи скорей и ты, малыш.</a:t>
            </a:r>
          </a:p>
          <a:p>
            <a:endParaRPr lang="ru-RU" sz="2800" b="1" dirty="0">
              <a:solidFill>
                <a:srgbClr val="002060"/>
              </a:solidFill>
            </a:endParaRPr>
          </a:p>
          <a:p>
            <a:r>
              <a:rPr lang="ru-RU" sz="2800" b="1" dirty="0">
                <a:solidFill>
                  <a:srgbClr val="002060"/>
                </a:solidFill>
              </a:rPr>
              <a:t>Мы плывем на льдине,</a:t>
            </a:r>
          </a:p>
          <a:p>
            <a:r>
              <a:rPr lang="ru-RU" sz="2800" b="1" dirty="0">
                <a:solidFill>
                  <a:srgbClr val="002060"/>
                </a:solidFill>
              </a:rPr>
              <a:t>Как на бригантине</a:t>
            </a:r>
          </a:p>
          <a:p>
            <a:r>
              <a:rPr lang="ru-RU" sz="2800" b="1" dirty="0">
                <a:solidFill>
                  <a:srgbClr val="002060"/>
                </a:solidFill>
              </a:rPr>
              <a:t>По седым суровым морям.</a:t>
            </a:r>
          </a:p>
          <a:p>
            <a:r>
              <a:rPr lang="ru-RU" sz="2800" b="1" dirty="0">
                <a:solidFill>
                  <a:srgbClr val="002060"/>
                </a:solidFill>
              </a:rPr>
              <a:t>И всю ночь соседи -</a:t>
            </a:r>
          </a:p>
          <a:p>
            <a:r>
              <a:rPr lang="ru-RU" sz="2800" b="1" dirty="0">
                <a:solidFill>
                  <a:srgbClr val="002060"/>
                </a:solidFill>
              </a:rPr>
              <a:t>Звездные медведи</a:t>
            </a:r>
          </a:p>
          <a:p>
            <a:r>
              <a:rPr lang="ru-RU" sz="2800" b="1" dirty="0">
                <a:solidFill>
                  <a:srgbClr val="002060"/>
                </a:solidFill>
              </a:rPr>
              <a:t>Светят дальним кораблям...</a:t>
            </a:r>
          </a:p>
        </p:txBody>
      </p:sp>
      <p:pic>
        <p:nvPicPr>
          <p:cNvPr id="5" name="Умка - Ложкой снег мешая (audiopoisk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172400" y="5949280"/>
            <a:ext cx="609600" cy="609600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5528" y="1772816"/>
            <a:ext cx="3939829" cy="28085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97290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785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350" y="95250"/>
            <a:ext cx="8877300" cy="60868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12-12_01_vechernyaya_muzyka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48891" y="4941168"/>
            <a:ext cx="609600" cy="6096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619672" y="6268670"/>
            <a:ext cx="60700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А у </a:t>
            </a:r>
            <a:r>
              <a:rPr lang="ru-RU" dirty="0" smtClean="0"/>
              <a:t>вас </a:t>
            </a:r>
            <a:r>
              <a:rPr lang="ru-RU" dirty="0" smtClean="0"/>
              <a:t>так бывает, как в этом музыкальном произведении?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13072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874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251520" y="188640"/>
            <a:ext cx="7258000" cy="550547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b="1" dirty="0" smtClean="0">
                <a:solidFill>
                  <a:srgbClr val="002060"/>
                </a:solidFill>
              </a:rPr>
              <a:t>В синем небе плывут над полями</a:t>
            </a:r>
          </a:p>
          <a:p>
            <a:pPr marL="0" indent="0">
              <a:buNone/>
            </a:pPr>
            <a:r>
              <a:rPr lang="ru-RU" sz="1800" b="1" dirty="0" smtClean="0">
                <a:solidFill>
                  <a:srgbClr val="002060"/>
                </a:solidFill>
              </a:rPr>
              <a:t>Облака с золотыми краями;</a:t>
            </a:r>
          </a:p>
          <a:p>
            <a:pPr marL="0" indent="0">
              <a:buNone/>
            </a:pPr>
            <a:r>
              <a:rPr lang="ru-RU" sz="1800" b="1" dirty="0" smtClean="0">
                <a:solidFill>
                  <a:srgbClr val="002060"/>
                </a:solidFill>
              </a:rPr>
              <a:t>Чуть заметен над лесом туман,</a:t>
            </a:r>
          </a:p>
          <a:p>
            <a:pPr marL="0" indent="0">
              <a:buNone/>
            </a:pPr>
            <a:r>
              <a:rPr lang="ru-RU" sz="1800" b="1" dirty="0" smtClean="0">
                <a:solidFill>
                  <a:srgbClr val="002060"/>
                </a:solidFill>
              </a:rPr>
              <a:t>Теплый вечер прозрачно румян.</a:t>
            </a:r>
            <a:endParaRPr lang="ru-RU" sz="1800" b="1" dirty="0">
              <a:solidFill>
                <a:srgbClr val="00206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1316" y="1628800"/>
            <a:ext cx="6337438" cy="4968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300192" y="404664"/>
            <a:ext cx="248734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Арам Ильич Хачатурян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«Вечерняя сказочка»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5" name="хачатурян вечерняя сказк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83568" y="5733256"/>
            <a:ext cx="609600" cy="609600"/>
          </a:xfrm>
          <a:prstGeom prst="rect">
            <a:avLst/>
          </a:prstGeom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988840"/>
            <a:ext cx="1886273" cy="25101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45865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458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126</Words>
  <Application>Microsoft Office PowerPoint</Application>
  <PresentationFormat>Экран (4:3)</PresentationFormat>
  <Paragraphs>28</Paragraphs>
  <Slides>6</Slides>
  <Notes>0</Notes>
  <HiddenSlides>0</HiddenSlides>
  <MMClips>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Вечер в музыке</vt:lpstr>
      <vt:lpstr>Презентация PowerPoint</vt:lpstr>
      <vt:lpstr>Колыбельная «Умки» композитор Евгений Крылатов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Пейзаж с лошадью</dc:title>
  <dc:creator>1</dc:creator>
  <cp:lastModifiedBy>Administrator</cp:lastModifiedBy>
  <cp:revision>7</cp:revision>
  <dcterms:created xsi:type="dcterms:W3CDTF">2013-02-19T08:55:45Z</dcterms:created>
  <dcterms:modified xsi:type="dcterms:W3CDTF">2023-01-19T10:01:42Z</dcterms:modified>
</cp:coreProperties>
</file>