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9" r:id="rId29"/>
    <p:sldId id="291" r:id="rId30"/>
    <p:sldId id="292" r:id="rId31"/>
    <p:sldId id="293" r:id="rId32"/>
    <p:sldId id="294" r:id="rId33"/>
    <p:sldId id="295" r:id="rId34"/>
    <p:sldId id="296" r:id="rId35"/>
    <p:sldId id="301" r:id="rId36"/>
    <p:sldId id="302" r:id="rId37"/>
    <p:sldId id="303" r:id="rId38"/>
    <p:sldId id="304" r:id="rId39"/>
    <p:sldId id="284" r:id="rId40"/>
    <p:sldId id="297" r:id="rId41"/>
    <p:sldId id="298" r:id="rId42"/>
    <p:sldId id="299" r:id="rId43"/>
    <p:sldId id="300" r:id="rId44"/>
    <p:sldId id="286" r:id="rId45"/>
    <p:sldId id="287" r:id="rId46"/>
    <p:sldId id="288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5400599"/>
          </a:xfrm>
          <a:ln>
            <a:solidFill>
              <a:schemeClr val="accent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Скульптура-вид изобразительного искусства.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Тема урока: «Лепка сказочного героя, по ранее составленным эскизам».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Способ лепки – конструктивный.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Desktop\Материал для през открытого урока\8ffea93915787640ab2c8da06725e744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8064896" cy="59766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Материал для през открытого урока\594750e2df37a42fa39517f24c1a27da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\Desktop\Материал для през открытого урока\b228281c4707ac10c5debbde02feaa77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7992888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dmin\Desktop\Материал для през открытого урока\b48ea3ee536ab9fb86cc915b8a84f78b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136904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\Desktop\Материал для през открытого урока\aff959da75b3e13134fc5c53981b382f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8064896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dmin\Desktop\Материал для през открытого урока\83584d1d3776b2cbae69210a927164ca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208912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  <a:scene3d>
            <a:camera prst="isometricOffAxis1Right"/>
            <a:lightRig rig="threePt" dir="t"/>
          </a:scene3d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Вспомним сказочных героев .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esktop\Картинки призентация\1_631498acf291e16d6bde315d9e4ac9e1_13849504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136904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\Desktop\Картинки призентация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4664"/>
            <a:ext cx="6552728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\Desktop\Картинки призентация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Материал для през открытого урока\47199ee4aaa23a13f2de5229130f8fed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80920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\Desktop\Картинки призентация\97f814bfc043c675557057aa16c574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260649"/>
            <a:ext cx="7334250" cy="619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\Desktop\Картинки призентация\0250-a.800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064896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дмин\Desktop\Картинки призентация\44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дмин\Desktop\Картинки призентация\13001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792088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дмин\Desktop\Картинки призентация\324345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568952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дмин\Desktop\Картинки призентация\54505084_PIC_1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1000"/>
            <a:ext cx="3888432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Админ\Desktop\Картинки призентация\911522053647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392" y="381000"/>
            <a:ext cx="4264079" cy="6000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дмин\Desktop\Картинки призентация\1656828234_1-flomaster-club-p-popugai-kesha-risunok-krasivo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16632"/>
            <a:ext cx="8572500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дмин\Desktop\Картинки призентация\160318168907570-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2327"/>
            <a:ext cx="8784976" cy="634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Админ\Desktop\Картинки призентация\detsad-375942-16610184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404664"/>
            <a:ext cx="777686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3377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Админ\Desktop\Картинки призентация\images1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208912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909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Материал для през открытого урока\0a9995d86d341d908df10b872423790d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08912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Админ\Desktop\Картинки призентация\image-625e94186ef9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568952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70631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Админ\Desktop\Картинки призентация\zolotaya-ribka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404664"/>
            <a:ext cx="8208912" cy="597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25917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Админ\Desktop\Картинки призентация\skazka-tsarevna-lyagush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419100"/>
            <a:ext cx="7696200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6016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Админ\Desktop\Картинки призентация\1639543006_62-papik-pro-p-pyatachok-risunok-6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393382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Админ\Desktop\Картинки призентация\images1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32656"/>
            <a:ext cx="3888432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9817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esktop\Новая папка (5)\1382675961_s8mtznrage7ovcp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280920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4042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\Desktop\Новая папка (5)\1660689004_26-flomaster-club-p-geroi-skazok-kartinki-dlya-detei-krasivo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16632"/>
            <a:ext cx="828675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0299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\Desktop\Новая папка (5)\1667011975_1-baback-club-p-skazochnie-geroi-dlya-detei-ilyustratsiya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9"/>
            <a:ext cx="8784976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05164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\Desktop\Новая папка (5)\imag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16631"/>
            <a:ext cx="6984777" cy="662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73493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\Desktop\Новая папка (5)\Repk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352928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106291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688632"/>
          </a:xfr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  <a:scene3d>
            <a:camera prst="isometricOffAxis1Right"/>
            <a:lightRig rig="threePt" dir="t"/>
          </a:scene3d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Сказочные герои сделанные из пластилина</a:t>
            </a:r>
            <a:r>
              <a:rPr lang="ru-RU" sz="6000" b="1" dirty="0" smtClean="0">
                <a:solidFill>
                  <a:srgbClr val="C00000"/>
                </a:solidFill>
              </a:rPr>
              <a:t>.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Материал для през открытого урока\1e17ceb8cbb72ad597c9e2f67e684266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280920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Админ\Desktop\Картинки призентация\detsad-163043-14803388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404664"/>
            <a:ext cx="813690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8963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Админ\Desktop\Картинки призентация\detsad-555534-15529252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404664"/>
            <a:ext cx="8064896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5254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Админ\Desktop\Картинки призентация\figur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208911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064885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Админ\Desktop\Картинки призентация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280920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12995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Админ\Desktop\Картинки призентация\Без назван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08912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дмин\Desktop\Новая папка (5)\img_user_file_5468c63aacc32_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96944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  <a:solidFill>
            <a:schemeClr val="accent1">
              <a:lumMod val="40000"/>
              <a:lumOff val="60000"/>
            </a:schemeClr>
          </a:solidFill>
          <a:scene3d>
            <a:camera prst="isometricOffAxis1Righ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C00000"/>
                </a:solidFill>
              </a:rPr>
              <a:t>Ребята!!!</a:t>
            </a:r>
            <a:br>
              <a:rPr lang="ru-RU" sz="6600" dirty="0" smtClean="0">
                <a:solidFill>
                  <a:srgbClr val="C00000"/>
                </a:solidFill>
              </a:rPr>
            </a:br>
            <a:r>
              <a:rPr lang="ru-RU" sz="6600" dirty="0" smtClean="0">
                <a:solidFill>
                  <a:srgbClr val="C00000"/>
                </a:solidFill>
              </a:rPr>
              <a:t>Успехов вам, в</a:t>
            </a:r>
            <a:br>
              <a:rPr lang="ru-RU" sz="6600" dirty="0" smtClean="0">
                <a:solidFill>
                  <a:srgbClr val="C00000"/>
                </a:solidFill>
              </a:rPr>
            </a:br>
            <a:r>
              <a:rPr lang="ru-RU" sz="6600" dirty="0" smtClean="0">
                <a:solidFill>
                  <a:srgbClr val="C00000"/>
                </a:solidFill>
              </a:rPr>
              <a:t> творческой работе!!!</a:t>
            </a:r>
            <a:endParaRPr lang="ru-RU" sz="6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5184576"/>
          </a:xfrm>
          <a:solidFill>
            <a:schemeClr val="tx2">
              <a:lumMod val="20000"/>
              <a:lumOff val="80000"/>
            </a:schemeClr>
          </a:solidFill>
          <a:scene3d>
            <a:camera prst="isometricOffAxis1Right"/>
            <a:lightRig rig="threePt" dir="t"/>
          </a:scene3d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Процесс выполнения работы.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89998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esktop\Фотки откр. урок\image-2023-01-01 19_27_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961077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\Desktop\Фотки откр. урок\image-2023-01-01 19_28_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8092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457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Материал для през открытого урока\02fe6f1134ac512954d91dfc8ddf416c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08912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\Desktop\Фотки откр. урок\image-2023-01-01 19_28_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24936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87638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\Desktop\Фотки откр. урок\image-2023-01-01 19_29_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3954606" cy="613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дмин\Desktop\Фотки откр. урок\image-2023-01-01 19_28_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134" y="332656"/>
            <a:ext cx="4542338" cy="613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34180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\Desktop\Фотки откр. урок\image-2023-01-01 19_28_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960440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Админ\Desktop\Фотки откр. урок\image-2023-01-01 19_28_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896" y="260648"/>
            <a:ext cx="4470584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25898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дмин\Desktop\Фотки откр. урок\image-2023-01-01 19_28_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392488" cy="63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Админ\Desktop\Фотки откр. урок\image-2023-01-01 19_28_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0648"/>
            <a:ext cx="4248472" cy="63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76583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Получили </a:t>
            </a:r>
            <a:r>
              <a:rPr lang="ru-RU" sz="5400" dirty="0">
                <a:solidFill>
                  <a:srgbClr val="C00000"/>
                </a:solidFill>
              </a:rPr>
              <a:t>р</a:t>
            </a:r>
            <a:r>
              <a:rPr lang="ru-RU" sz="5400" dirty="0" smtClean="0">
                <a:solidFill>
                  <a:srgbClr val="C00000"/>
                </a:solidFill>
              </a:rPr>
              <a:t>езультат</a:t>
            </a:r>
            <a:r>
              <a:rPr lang="ru-RU" sz="5400" dirty="0" smtClean="0">
                <a:solidFill>
                  <a:srgbClr val="C00000"/>
                </a:solidFill>
              </a:rPr>
              <a:t>.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7170" name="Picture 2" descr="C:\Users\Админ\Desktop\Фотки откр. урок\image-2023-01-01 19_28_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208912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5847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  <a:scene3d>
            <a:camera prst="isometricOffAxis1Right"/>
            <a:lightRig rig="threePt" dir="t"/>
          </a:scene3d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Приёмы лепки.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Материал для през открытого урока\e322e4224ddd6dd7f83eba0117343c6e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8064896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Материал для през открытого урока\3be2eecff81e5a13378fe2cd924456da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064896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Материал для през открытого урока\4d4122799bf5f8852b42767cf98045de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8064896" cy="59766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26</Words>
  <Application>Microsoft Office PowerPoint</Application>
  <PresentationFormat>Экран (4:3)</PresentationFormat>
  <Paragraphs>7</Paragraphs>
  <Slides>54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Тема Office</vt:lpstr>
      <vt:lpstr>Скульптура-вид изобразительного искусства. Тема урока: «Лепка сказочного героя, по ранее составленным эскизам». Способ лепки – конструктивный. </vt:lpstr>
      <vt:lpstr>Презентация PowerPoint</vt:lpstr>
      <vt:lpstr>Презентация PowerPoint</vt:lpstr>
      <vt:lpstr>Презентация PowerPoint</vt:lpstr>
      <vt:lpstr>Презентация PowerPoint</vt:lpstr>
      <vt:lpstr>Приёмы лепки.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Вспомним сказочных героев 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Сказочные герои сделанные из пластилина.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Ребята!!! Успехов вам, в  творческой работе!!!</vt:lpstr>
      <vt:lpstr>Процесс выполнения работы.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Получили результат.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 изобразительного искусства – скульптура. Способ лепки – конструктивный. </dc:title>
  <dc:creator>Admin</dc:creator>
  <cp:lastModifiedBy>Админ</cp:lastModifiedBy>
  <cp:revision>20</cp:revision>
  <dcterms:created xsi:type="dcterms:W3CDTF">2021-12-03T04:03:27Z</dcterms:created>
  <dcterms:modified xsi:type="dcterms:W3CDTF">2023-01-01T17:23:03Z</dcterms:modified>
</cp:coreProperties>
</file>