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8" r:id="rId4"/>
    <p:sldId id="257" r:id="rId5"/>
    <p:sldId id="269" r:id="rId6"/>
    <p:sldId id="270" r:id="rId7"/>
    <p:sldId id="271" r:id="rId8"/>
    <p:sldId id="277" r:id="rId9"/>
    <p:sldId id="280" r:id="rId10"/>
    <p:sldId id="273" r:id="rId11"/>
    <p:sldId id="274" r:id="rId12"/>
    <p:sldId id="275" r:id="rId13"/>
    <p:sldId id="279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44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F727D3-6ACF-4A87-9DA1-0C67CDA7170A}" type="doc">
      <dgm:prSet loTypeId="urn:microsoft.com/office/officeart/2005/8/layout/cycle2" loCatId="cycle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1CFE0EA-3041-4DDE-883D-75269EACE9B5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ЛИРИЧЕСКИЕ </a:t>
          </a:r>
        </a:p>
      </dgm:t>
    </dgm:pt>
    <dgm:pt modelId="{5BD6128F-4E45-48D5-8D32-DAB8DBCCED74}" type="parTrans" cxnId="{BCE4A6F5-4D7B-4605-B78C-EDFC9C959C28}">
      <dgm:prSet/>
      <dgm:spPr/>
      <dgm:t>
        <a:bodyPr/>
        <a:lstStyle/>
        <a:p>
          <a:endParaRPr lang="ru-RU"/>
        </a:p>
      </dgm:t>
    </dgm:pt>
    <dgm:pt modelId="{22D2BC6D-1DBB-4D47-A99E-277AA36EF1E2}" type="sibTrans" cxnId="{BCE4A6F5-4D7B-4605-B78C-EDFC9C959C28}">
      <dgm:prSet/>
      <dgm:spPr/>
      <dgm:t>
        <a:bodyPr/>
        <a:lstStyle/>
        <a:p>
          <a:endParaRPr lang="ru-RU"/>
        </a:p>
      </dgm:t>
    </dgm:pt>
    <dgm:pt modelId="{63E14F7A-3D25-4BC2-ABEE-609AF750C85E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ЭПИЧЕСКИЕ </a:t>
          </a:r>
        </a:p>
      </dgm:t>
    </dgm:pt>
    <dgm:pt modelId="{2E1EE782-9AF6-4565-9CDC-BCF17235BBD4}" type="parTrans" cxnId="{145A4852-0372-4D1D-A4C0-5CCD0821E362}">
      <dgm:prSet/>
      <dgm:spPr/>
      <dgm:t>
        <a:bodyPr/>
        <a:lstStyle/>
        <a:p>
          <a:endParaRPr lang="ru-RU"/>
        </a:p>
      </dgm:t>
    </dgm:pt>
    <dgm:pt modelId="{E2A23ED3-317B-41EF-B654-955D28C7C62C}" type="sibTrans" cxnId="{145A4852-0372-4D1D-A4C0-5CCD0821E362}">
      <dgm:prSet/>
      <dgm:spPr/>
      <dgm:t>
        <a:bodyPr/>
        <a:lstStyle/>
        <a:p>
          <a:endParaRPr lang="ru-RU"/>
        </a:p>
      </dgm:t>
    </dgm:pt>
    <dgm:pt modelId="{E03264D9-CD10-4A0B-9EC3-D400C1C1BA07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ДРАМАТИЧЕСКИЕ </a:t>
          </a:r>
        </a:p>
      </dgm:t>
    </dgm:pt>
    <dgm:pt modelId="{EC82EB4B-192B-48B4-B133-17C620B57FF9}" type="parTrans" cxnId="{C3610CCE-F850-4411-87FE-861015B33C6C}">
      <dgm:prSet/>
      <dgm:spPr/>
      <dgm:t>
        <a:bodyPr/>
        <a:lstStyle/>
        <a:p>
          <a:endParaRPr lang="ru-RU"/>
        </a:p>
      </dgm:t>
    </dgm:pt>
    <dgm:pt modelId="{974C67DA-EC35-451C-8676-C1750BDF5954}" type="sibTrans" cxnId="{C3610CCE-F850-4411-87FE-861015B33C6C}">
      <dgm:prSet/>
      <dgm:spPr/>
      <dgm:t>
        <a:bodyPr/>
        <a:lstStyle/>
        <a:p>
          <a:endParaRPr lang="ru-RU"/>
        </a:p>
      </dgm:t>
    </dgm:pt>
    <dgm:pt modelId="{4547AE03-D9D4-4E74-8115-63C7931FD071}" type="pres">
      <dgm:prSet presAssocID="{74F727D3-6ACF-4A87-9DA1-0C67CDA7170A}" presName="cycle" presStyleCnt="0">
        <dgm:presLayoutVars>
          <dgm:dir/>
          <dgm:resizeHandles val="exact"/>
        </dgm:presLayoutVars>
      </dgm:prSet>
      <dgm:spPr/>
    </dgm:pt>
    <dgm:pt modelId="{FBF6B1FD-8891-45BF-A8C4-C682E88E8E21}" type="pres">
      <dgm:prSet presAssocID="{31CFE0EA-3041-4DDE-883D-75269EACE9B5}" presName="node" presStyleLbl="node1" presStyleIdx="0" presStyleCnt="3">
        <dgm:presLayoutVars>
          <dgm:bulletEnabled val="1"/>
        </dgm:presLayoutVars>
      </dgm:prSet>
      <dgm:spPr/>
    </dgm:pt>
    <dgm:pt modelId="{AF5ED56E-A311-4333-B5EC-A0212F0F9137}" type="pres">
      <dgm:prSet presAssocID="{22D2BC6D-1DBB-4D47-A99E-277AA36EF1E2}" presName="sibTrans" presStyleLbl="sibTrans2D1" presStyleIdx="0" presStyleCnt="3"/>
      <dgm:spPr/>
    </dgm:pt>
    <dgm:pt modelId="{75E3A641-D85F-4DCE-BF8D-25ED6A5CED07}" type="pres">
      <dgm:prSet presAssocID="{22D2BC6D-1DBB-4D47-A99E-277AA36EF1E2}" presName="connectorText" presStyleLbl="sibTrans2D1" presStyleIdx="0" presStyleCnt="3"/>
      <dgm:spPr/>
    </dgm:pt>
    <dgm:pt modelId="{8C9C31A5-CD3D-45A3-8920-ABB56F420F1E}" type="pres">
      <dgm:prSet presAssocID="{63E14F7A-3D25-4BC2-ABEE-609AF750C85E}" presName="node" presStyleLbl="node1" presStyleIdx="1" presStyleCnt="3">
        <dgm:presLayoutVars>
          <dgm:bulletEnabled val="1"/>
        </dgm:presLayoutVars>
      </dgm:prSet>
      <dgm:spPr/>
    </dgm:pt>
    <dgm:pt modelId="{D9FA66E7-64CD-4818-A23E-E52A63CB91EB}" type="pres">
      <dgm:prSet presAssocID="{E2A23ED3-317B-41EF-B654-955D28C7C62C}" presName="sibTrans" presStyleLbl="sibTrans2D1" presStyleIdx="1" presStyleCnt="3"/>
      <dgm:spPr/>
    </dgm:pt>
    <dgm:pt modelId="{88C3DCBA-7A91-4F88-AD50-E10855A30190}" type="pres">
      <dgm:prSet presAssocID="{E2A23ED3-317B-41EF-B654-955D28C7C62C}" presName="connectorText" presStyleLbl="sibTrans2D1" presStyleIdx="1" presStyleCnt="3"/>
      <dgm:spPr/>
    </dgm:pt>
    <dgm:pt modelId="{95A1C9C8-0227-4F9C-BB34-3D88623BE09B}" type="pres">
      <dgm:prSet presAssocID="{E03264D9-CD10-4A0B-9EC3-D400C1C1BA07}" presName="node" presStyleLbl="node1" presStyleIdx="2" presStyleCnt="3">
        <dgm:presLayoutVars>
          <dgm:bulletEnabled val="1"/>
        </dgm:presLayoutVars>
      </dgm:prSet>
      <dgm:spPr/>
    </dgm:pt>
    <dgm:pt modelId="{F6B10E0D-5EAB-4BF2-BA73-B0E0F2766A1F}" type="pres">
      <dgm:prSet presAssocID="{974C67DA-EC35-451C-8676-C1750BDF5954}" presName="sibTrans" presStyleLbl="sibTrans2D1" presStyleIdx="2" presStyleCnt="3"/>
      <dgm:spPr/>
    </dgm:pt>
    <dgm:pt modelId="{C7554F32-6188-46C6-976F-A09A53D7B425}" type="pres">
      <dgm:prSet presAssocID="{974C67DA-EC35-451C-8676-C1750BDF5954}" presName="connectorText" presStyleLbl="sibTrans2D1" presStyleIdx="2" presStyleCnt="3"/>
      <dgm:spPr/>
    </dgm:pt>
  </dgm:ptLst>
  <dgm:cxnLst>
    <dgm:cxn modelId="{C7274010-5718-409E-9A3E-C3545F5C8E38}" type="presOf" srcId="{974C67DA-EC35-451C-8676-C1750BDF5954}" destId="{C7554F32-6188-46C6-976F-A09A53D7B425}" srcOrd="1" destOrd="0" presId="urn:microsoft.com/office/officeart/2005/8/layout/cycle2"/>
    <dgm:cxn modelId="{D450EB1B-7929-41BC-A714-471D68C4FD13}" type="presOf" srcId="{974C67DA-EC35-451C-8676-C1750BDF5954}" destId="{F6B10E0D-5EAB-4BF2-BA73-B0E0F2766A1F}" srcOrd="0" destOrd="0" presId="urn:microsoft.com/office/officeart/2005/8/layout/cycle2"/>
    <dgm:cxn modelId="{4F52D321-BCA4-4224-B57A-D6185CDFF48C}" type="presOf" srcId="{E2A23ED3-317B-41EF-B654-955D28C7C62C}" destId="{88C3DCBA-7A91-4F88-AD50-E10855A30190}" srcOrd="1" destOrd="0" presId="urn:microsoft.com/office/officeart/2005/8/layout/cycle2"/>
    <dgm:cxn modelId="{6E0F6D35-165F-447D-A4A5-17C09CE12D47}" type="presOf" srcId="{63E14F7A-3D25-4BC2-ABEE-609AF750C85E}" destId="{8C9C31A5-CD3D-45A3-8920-ABB56F420F1E}" srcOrd="0" destOrd="0" presId="urn:microsoft.com/office/officeart/2005/8/layout/cycle2"/>
    <dgm:cxn modelId="{145A4852-0372-4D1D-A4C0-5CCD0821E362}" srcId="{74F727D3-6ACF-4A87-9DA1-0C67CDA7170A}" destId="{63E14F7A-3D25-4BC2-ABEE-609AF750C85E}" srcOrd="1" destOrd="0" parTransId="{2E1EE782-9AF6-4565-9CDC-BCF17235BBD4}" sibTransId="{E2A23ED3-317B-41EF-B654-955D28C7C62C}"/>
    <dgm:cxn modelId="{8475EF78-96EF-4C5F-B61E-F2B94636C071}" type="presOf" srcId="{31CFE0EA-3041-4DDE-883D-75269EACE9B5}" destId="{FBF6B1FD-8891-45BF-A8C4-C682E88E8E21}" srcOrd="0" destOrd="0" presId="urn:microsoft.com/office/officeart/2005/8/layout/cycle2"/>
    <dgm:cxn modelId="{BBA5907E-7F1F-4E4D-97BB-FBC13C3106DE}" type="presOf" srcId="{22D2BC6D-1DBB-4D47-A99E-277AA36EF1E2}" destId="{AF5ED56E-A311-4333-B5EC-A0212F0F9137}" srcOrd="0" destOrd="0" presId="urn:microsoft.com/office/officeart/2005/8/layout/cycle2"/>
    <dgm:cxn modelId="{3F672A8A-4B84-4AA1-BD4A-0D23D6B86D50}" type="presOf" srcId="{22D2BC6D-1DBB-4D47-A99E-277AA36EF1E2}" destId="{75E3A641-D85F-4DCE-BF8D-25ED6A5CED07}" srcOrd="1" destOrd="0" presId="urn:microsoft.com/office/officeart/2005/8/layout/cycle2"/>
    <dgm:cxn modelId="{84D2F692-9F9B-43C4-A2EA-4E916FBD23D7}" type="presOf" srcId="{E2A23ED3-317B-41EF-B654-955D28C7C62C}" destId="{D9FA66E7-64CD-4818-A23E-E52A63CB91EB}" srcOrd="0" destOrd="0" presId="urn:microsoft.com/office/officeart/2005/8/layout/cycle2"/>
    <dgm:cxn modelId="{C3610CCE-F850-4411-87FE-861015B33C6C}" srcId="{74F727D3-6ACF-4A87-9DA1-0C67CDA7170A}" destId="{E03264D9-CD10-4A0B-9EC3-D400C1C1BA07}" srcOrd="2" destOrd="0" parTransId="{EC82EB4B-192B-48B4-B133-17C620B57FF9}" sibTransId="{974C67DA-EC35-451C-8676-C1750BDF5954}"/>
    <dgm:cxn modelId="{BFFA5ED8-EAFA-4D91-A611-FBF50D989501}" type="presOf" srcId="{74F727D3-6ACF-4A87-9DA1-0C67CDA7170A}" destId="{4547AE03-D9D4-4E74-8115-63C7931FD071}" srcOrd="0" destOrd="0" presId="urn:microsoft.com/office/officeart/2005/8/layout/cycle2"/>
    <dgm:cxn modelId="{BCE4A6F5-4D7B-4605-B78C-EDFC9C959C28}" srcId="{74F727D3-6ACF-4A87-9DA1-0C67CDA7170A}" destId="{31CFE0EA-3041-4DDE-883D-75269EACE9B5}" srcOrd="0" destOrd="0" parTransId="{5BD6128F-4E45-48D5-8D32-DAB8DBCCED74}" sibTransId="{22D2BC6D-1DBB-4D47-A99E-277AA36EF1E2}"/>
    <dgm:cxn modelId="{967242F9-826A-4AB1-B6FE-A31697CAB547}" type="presOf" srcId="{E03264D9-CD10-4A0B-9EC3-D400C1C1BA07}" destId="{95A1C9C8-0227-4F9C-BB34-3D88623BE09B}" srcOrd="0" destOrd="0" presId="urn:microsoft.com/office/officeart/2005/8/layout/cycle2"/>
    <dgm:cxn modelId="{438DEE41-2F2C-4F96-B6C9-7C56E71FD1C6}" type="presParOf" srcId="{4547AE03-D9D4-4E74-8115-63C7931FD071}" destId="{FBF6B1FD-8891-45BF-A8C4-C682E88E8E21}" srcOrd="0" destOrd="0" presId="urn:microsoft.com/office/officeart/2005/8/layout/cycle2"/>
    <dgm:cxn modelId="{CEC0B299-924D-451E-9C88-3AA1E8E825E4}" type="presParOf" srcId="{4547AE03-D9D4-4E74-8115-63C7931FD071}" destId="{AF5ED56E-A311-4333-B5EC-A0212F0F9137}" srcOrd="1" destOrd="0" presId="urn:microsoft.com/office/officeart/2005/8/layout/cycle2"/>
    <dgm:cxn modelId="{C1CF3978-0E19-472E-B39E-D794B8EB391D}" type="presParOf" srcId="{AF5ED56E-A311-4333-B5EC-A0212F0F9137}" destId="{75E3A641-D85F-4DCE-BF8D-25ED6A5CED07}" srcOrd="0" destOrd="0" presId="urn:microsoft.com/office/officeart/2005/8/layout/cycle2"/>
    <dgm:cxn modelId="{03B6C992-89BD-4F45-8CD1-666C4E2F457B}" type="presParOf" srcId="{4547AE03-D9D4-4E74-8115-63C7931FD071}" destId="{8C9C31A5-CD3D-45A3-8920-ABB56F420F1E}" srcOrd="2" destOrd="0" presId="urn:microsoft.com/office/officeart/2005/8/layout/cycle2"/>
    <dgm:cxn modelId="{046CAD0B-BF9C-4532-98C9-622AAEE58E02}" type="presParOf" srcId="{4547AE03-D9D4-4E74-8115-63C7931FD071}" destId="{D9FA66E7-64CD-4818-A23E-E52A63CB91EB}" srcOrd="3" destOrd="0" presId="urn:microsoft.com/office/officeart/2005/8/layout/cycle2"/>
    <dgm:cxn modelId="{6025BD58-33B5-4095-8BFE-5A541B0AD168}" type="presParOf" srcId="{D9FA66E7-64CD-4818-A23E-E52A63CB91EB}" destId="{88C3DCBA-7A91-4F88-AD50-E10855A30190}" srcOrd="0" destOrd="0" presId="urn:microsoft.com/office/officeart/2005/8/layout/cycle2"/>
    <dgm:cxn modelId="{0F1CDBAC-115E-4B3C-856F-8BB32971F1C2}" type="presParOf" srcId="{4547AE03-D9D4-4E74-8115-63C7931FD071}" destId="{95A1C9C8-0227-4F9C-BB34-3D88623BE09B}" srcOrd="4" destOrd="0" presId="urn:microsoft.com/office/officeart/2005/8/layout/cycle2"/>
    <dgm:cxn modelId="{4A533526-39F6-4D2D-8352-8E50DACA5AF0}" type="presParOf" srcId="{4547AE03-D9D4-4E74-8115-63C7931FD071}" destId="{F6B10E0D-5EAB-4BF2-BA73-B0E0F2766A1F}" srcOrd="5" destOrd="0" presId="urn:microsoft.com/office/officeart/2005/8/layout/cycle2"/>
    <dgm:cxn modelId="{AAEE1BC2-6BC6-40B5-86C6-3EA096680D4C}" type="presParOf" srcId="{F6B10E0D-5EAB-4BF2-BA73-B0E0F2766A1F}" destId="{C7554F32-6188-46C6-976F-A09A53D7B42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605D75-7315-42BE-90F2-759B0A9D30D9}" type="doc">
      <dgm:prSet loTypeId="urn:microsoft.com/office/officeart/2005/8/layout/radial6" loCatId="cycl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76AB33A-5F68-400A-9F04-B3B7A4EFE31E}">
      <dgm:prSet phldrT="[Текст]"/>
      <dgm:spPr/>
      <dgm:t>
        <a:bodyPr/>
        <a:lstStyle/>
        <a:p>
          <a:r>
            <a:rPr lang="ru-RU" dirty="0">
              <a:ln/>
            </a:rPr>
            <a:t>ИНТОНАЦИЯ </a:t>
          </a:r>
        </a:p>
      </dgm:t>
    </dgm:pt>
    <dgm:pt modelId="{EAD87CCB-A452-4852-8A25-732B4A3701C1}" type="parTrans" cxnId="{6EB009B3-A683-4B62-AE28-482D38E60761}">
      <dgm:prSet/>
      <dgm:spPr/>
      <dgm:t>
        <a:bodyPr/>
        <a:lstStyle/>
        <a:p>
          <a:endParaRPr lang="ru-RU"/>
        </a:p>
      </dgm:t>
    </dgm:pt>
    <dgm:pt modelId="{9764CFEB-6838-447E-A546-FA46A8722F8B}" type="sibTrans" cxnId="{6EB009B3-A683-4B62-AE28-482D38E60761}">
      <dgm:prSet/>
      <dgm:spPr/>
      <dgm:t>
        <a:bodyPr/>
        <a:lstStyle/>
        <a:p>
          <a:endParaRPr lang="ru-RU"/>
        </a:p>
      </dgm:t>
    </dgm:pt>
    <dgm:pt modelId="{2CF8A908-8E30-4184-9280-92E8D32A9583}">
      <dgm:prSet phldrT="[Текст]"/>
      <dgm:spPr/>
      <dgm:t>
        <a:bodyPr/>
        <a:lstStyle/>
        <a:p>
          <a:r>
            <a:rPr lang="ru-RU" dirty="0">
              <a:ln/>
            </a:rPr>
            <a:t>ТЕМП </a:t>
          </a:r>
        </a:p>
      </dgm:t>
    </dgm:pt>
    <dgm:pt modelId="{B362265C-56C5-4C6F-9B5F-0CC0B6D4B884}" type="parTrans" cxnId="{0E4952E5-84C4-4095-AC2C-0D887D7EB95A}">
      <dgm:prSet/>
      <dgm:spPr/>
      <dgm:t>
        <a:bodyPr/>
        <a:lstStyle/>
        <a:p>
          <a:endParaRPr lang="ru-RU"/>
        </a:p>
      </dgm:t>
    </dgm:pt>
    <dgm:pt modelId="{B52BB7CA-0EB7-4E0E-B5FC-DB16C0DC4F37}" type="sibTrans" cxnId="{0E4952E5-84C4-4095-AC2C-0D887D7EB95A}">
      <dgm:prSet/>
      <dgm:spPr/>
      <dgm:t>
        <a:bodyPr/>
        <a:lstStyle/>
        <a:p>
          <a:endParaRPr lang="ru-RU"/>
        </a:p>
      </dgm:t>
    </dgm:pt>
    <dgm:pt modelId="{89B5161E-A489-4DD3-8B99-4BFA53F4D416}">
      <dgm:prSet phldrT="[Текст]"/>
      <dgm:spPr/>
      <dgm:t>
        <a:bodyPr/>
        <a:lstStyle/>
        <a:p>
          <a:r>
            <a:rPr lang="ru-RU" dirty="0">
              <a:ln/>
            </a:rPr>
            <a:t>ТЕМБ </a:t>
          </a:r>
        </a:p>
      </dgm:t>
    </dgm:pt>
    <dgm:pt modelId="{F224F35B-0801-454E-81D0-83B34E3338C5}" type="parTrans" cxnId="{C6EF2F2A-52F8-4299-8BAA-CBEC668E342B}">
      <dgm:prSet/>
      <dgm:spPr/>
      <dgm:t>
        <a:bodyPr/>
        <a:lstStyle/>
        <a:p>
          <a:endParaRPr lang="ru-RU"/>
        </a:p>
      </dgm:t>
    </dgm:pt>
    <dgm:pt modelId="{1E45D2D4-264B-408C-BF23-74C3ECA0CC3B}" type="sibTrans" cxnId="{C6EF2F2A-52F8-4299-8BAA-CBEC668E342B}">
      <dgm:prSet/>
      <dgm:spPr/>
      <dgm:t>
        <a:bodyPr/>
        <a:lstStyle/>
        <a:p>
          <a:endParaRPr lang="ru-RU"/>
        </a:p>
      </dgm:t>
    </dgm:pt>
    <dgm:pt modelId="{704055E6-1B94-42E3-AE34-9741060649CA}">
      <dgm:prSet phldrT="[Текст]"/>
      <dgm:spPr/>
      <dgm:t>
        <a:bodyPr/>
        <a:lstStyle/>
        <a:p>
          <a:r>
            <a:rPr lang="ru-RU" dirty="0">
              <a:ln/>
            </a:rPr>
            <a:t>РЕГИСТР </a:t>
          </a:r>
        </a:p>
      </dgm:t>
    </dgm:pt>
    <dgm:pt modelId="{5EB1A3E5-4EAB-4928-9248-438DC1D7E509}" type="parTrans" cxnId="{0D270A98-0FD7-43D5-BB10-B627BE4D9A09}">
      <dgm:prSet/>
      <dgm:spPr/>
      <dgm:t>
        <a:bodyPr/>
        <a:lstStyle/>
        <a:p>
          <a:endParaRPr lang="ru-RU"/>
        </a:p>
      </dgm:t>
    </dgm:pt>
    <dgm:pt modelId="{A1376AB0-AA2D-4C5D-B93F-8D11D514EE3D}" type="sibTrans" cxnId="{0D270A98-0FD7-43D5-BB10-B627BE4D9A09}">
      <dgm:prSet/>
      <dgm:spPr/>
      <dgm:t>
        <a:bodyPr/>
        <a:lstStyle/>
        <a:p>
          <a:endParaRPr lang="ru-RU"/>
        </a:p>
      </dgm:t>
    </dgm:pt>
    <dgm:pt modelId="{D4889D34-3BEF-49CF-9FFE-E298335F72C1}">
      <dgm:prSet phldrT="[Текст]"/>
      <dgm:spPr/>
      <dgm:t>
        <a:bodyPr/>
        <a:lstStyle/>
        <a:p>
          <a:r>
            <a:rPr lang="ru-RU" dirty="0">
              <a:ln/>
            </a:rPr>
            <a:t>ДИНАМИКА </a:t>
          </a:r>
        </a:p>
      </dgm:t>
    </dgm:pt>
    <dgm:pt modelId="{C725C365-C9DB-4DEC-AFDB-1F7D33539D74}" type="parTrans" cxnId="{E7A26B4F-0693-45C1-B7DC-F86B08B52582}">
      <dgm:prSet/>
      <dgm:spPr/>
      <dgm:t>
        <a:bodyPr/>
        <a:lstStyle/>
        <a:p>
          <a:endParaRPr lang="ru-RU"/>
        </a:p>
      </dgm:t>
    </dgm:pt>
    <dgm:pt modelId="{087680D5-6C3F-442B-9E91-5CF799C894E5}" type="sibTrans" cxnId="{E7A26B4F-0693-45C1-B7DC-F86B08B52582}">
      <dgm:prSet/>
      <dgm:spPr/>
      <dgm:t>
        <a:bodyPr/>
        <a:lstStyle/>
        <a:p>
          <a:endParaRPr lang="ru-RU"/>
        </a:p>
      </dgm:t>
    </dgm:pt>
    <dgm:pt modelId="{B5D75DD3-4287-4946-990F-9A8374742ED9}">
      <dgm:prSet phldrT="[Текст]"/>
      <dgm:spPr/>
      <dgm:t>
        <a:bodyPr/>
        <a:lstStyle/>
        <a:p>
          <a:r>
            <a:rPr lang="ru-RU" dirty="0">
              <a:ln/>
            </a:rPr>
            <a:t>МЕЛОДИЯ </a:t>
          </a:r>
        </a:p>
      </dgm:t>
    </dgm:pt>
    <dgm:pt modelId="{6062CEF0-5AA4-483E-A4D3-21EF4219192B}" type="parTrans" cxnId="{E36AA8B8-80F0-466E-BCE8-1CCEB87D997A}">
      <dgm:prSet/>
      <dgm:spPr/>
      <dgm:t>
        <a:bodyPr/>
        <a:lstStyle/>
        <a:p>
          <a:endParaRPr lang="ru-RU"/>
        </a:p>
      </dgm:t>
    </dgm:pt>
    <dgm:pt modelId="{6E960EF2-FBBA-41E5-A126-D748882AA3FC}" type="sibTrans" cxnId="{E36AA8B8-80F0-466E-BCE8-1CCEB87D997A}">
      <dgm:prSet/>
      <dgm:spPr/>
      <dgm:t>
        <a:bodyPr/>
        <a:lstStyle/>
        <a:p>
          <a:endParaRPr lang="ru-RU"/>
        </a:p>
      </dgm:t>
    </dgm:pt>
    <dgm:pt modelId="{9A6A85E5-8C77-40E0-8555-7D31925391EB}">
      <dgm:prSet phldrT="[Текст]"/>
      <dgm:spPr/>
      <dgm:t>
        <a:bodyPr/>
        <a:lstStyle/>
        <a:p>
          <a:r>
            <a:rPr lang="ru-RU" dirty="0">
              <a:ln/>
            </a:rPr>
            <a:t>РИТМ </a:t>
          </a:r>
        </a:p>
      </dgm:t>
    </dgm:pt>
    <dgm:pt modelId="{A9AF70D0-0046-4D0B-9D24-C00238C27042}" type="parTrans" cxnId="{DB0BB8C5-FA8E-46E2-9951-8740F2A960B6}">
      <dgm:prSet/>
      <dgm:spPr/>
      <dgm:t>
        <a:bodyPr/>
        <a:lstStyle/>
        <a:p>
          <a:endParaRPr lang="ru-RU"/>
        </a:p>
      </dgm:t>
    </dgm:pt>
    <dgm:pt modelId="{9D1A35B7-281B-4A61-A2A1-6CE2147B54EC}" type="sibTrans" cxnId="{DB0BB8C5-FA8E-46E2-9951-8740F2A960B6}">
      <dgm:prSet/>
      <dgm:spPr/>
      <dgm:t>
        <a:bodyPr/>
        <a:lstStyle/>
        <a:p>
          <a:endParaRPr lang="ru-RU"/>
        </a:p>
      </dgm:t>
    </dgm:pt>
    <dgm:pt modelId="{703630DF-8493-4AC1-AB11-C87B14624C84}">
      <dgm:prSet phldrT="[Текст]"/>
      <dgm:spPr/>
      <dgm:t>
        <a:bodyPr/>
        <a:lstStyle/>
        <a:p>
          <a:r>
            <a:rPr lang="ru-RU" dirty="0">
              <a:ln/>
            </a:rPr>
            <a:t>ЛАД </a:t>
          </a:r>
        </a:p>
      </dgm:t>
    </dgm:pt>
    <dgm:pt modelId="{C67F3F51-526E-4DFF-AE68-9F70208B8BB3}" type="parTrans" cxnId="{38D439A4-BDE9-4081-8A86-DC099AA36112}">
      <dgm:prSet/>
      <dgm:spPr/>
      <dgm:t>
        <a:bodyPr/>
        <a:lstStyle/>
        <a:p>
          <a:endParaRPr lang="ru-RU"/>
        </a:p>
      </dgm:t>
    </dgm:pt>
    <dgm:pt modelId="{738C0C06-E825-4B21-8A01-86EA7282EF6C}" type="sibTrans" cxnId="{38D439A4-BDE9-4081-8A86-DC099AA36112}">
      <dgm:prSet/>
      <dgm:spPr/>
      <dgm:t>
        <a:bodyPr/>
        <a:lstStyle/>
        <a:p>
          <a:endParaRPr lang="ru-RU"/>
        </a:p>
      </dgm:t>
    </dgm:pt>
    <dgm:pt modelId="{EFEE3C2D-C6FE-4A28-86EE-F083721A0E93}" type="pres">
      <dgm:prSet presAssocID="{7C605D75-7315-42BE-90F2-759B0A9D30D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91FE59F-55C1-4726-9666-F0015F557AE6}" type="pres">
      <dgm:prSet presAssocID="{476AB33A-5F68-400A-9F04-B3B7A4EFE31E}" presName="centerShape" presStyleLbl="node0" presStyleIdx="0" presStyleCnt="1"/>
      <dgm:spPr/>
    </dgm:pt>
    <dgm:pt modelId="{E81748C6-49D8-40EB-8080-85A37C804751}" type="pres">
      <dgm:prSet presAssocID="{2CF8A908-8E30-4184-9280-92E8D32A9583}" presName="node" presStyleLbl="node1" presStyleIdx="0" presStyleCnt="7">
        <dgm:presLayoutVars>
          <dgm:bulletEnabled val="1"/>
        </dgm:presLayoutVars>
      </dgm:prSet>
      <dgm:spPr/>
    </dgm:pt>
    <dgm:pt modelId="{B7D8CA27-553D-466D-8758-6E4DCFD36D85}" type="pres">
      <dgm:prSet presAssocID="{2CF8A908-8E30-4184-9280-92E8D32A9583}" presName="dummy" presStyleCnt="0"/>
      <dgm:spPr/>
    </dgm:pt>
    <dgm:pt modelId="{05293898-71B0-4F21-A6A3-A6C5BFB6037B}" type="pres">
      <dgm:prSet presAssocID="{B52BB7CA-0EB7-4E0E-B5FC-DB16C0DC4F37}" presName="sibTrans" presStyleLbl="sibTrans2D1" presStyleIdx="0" presStyleCnt="7"/>
      <dgm:spPr/>
    </dgm:pt>
    <dgm:pt modelId="{6250F90B-5E82-4473-8274-E786AC3E2407}" type="pres">
      <dgm:prSet presAssocID="{89B5161E-A489-4DD3-8B99-4BFA53F4D416}" presName="node" presStyleLbl="node1" presStyleIdx="1" presStyleCnt="7">
        <dgm:presLayoutVars>
          <dgm:bulletEnabled val="1"/>
        </dgm:presLayoutVars>
      </dgm:prSet>
      <dgm:spPr/>
    </dgm:pt>
    <dgm:pt modelId="{0FBC11D3-6B0A-4D55-92AA-86A79CD8177B}" type="pres">
      <dgm:prSet presAssocID="{89B5161E-A489-4DD3-8B99-4BFA53F4D416}" presName="dummy" presStyleCnt="0"/>
      <dgm:spPr/>
    </dgm:pt>
    <dgm:pt modelId="{135E0E79-C823-4CC3-8F80-4560B6C53091}" type="pres">
      <dgm:prSet presAssocID="{1E45D2D4-264B-408C-BF23-74C3ECA0CC3B}" presName="sibTrans" presStyleLbl="sibTrans2D1" presStyleIdx="1" presStyleCnt="7"/>
      <dgm:spPr/>
    </dgm:pt>
    <dgm:pt modelId="{A96D71DB-CE51-492A-88F6-B07EA596EA5E}" type="pres">
      <dgm:prSet presAssocID="{704055E6-1B94-42E3-AE34-9741060649CA}" presName="node" presStyleLbl="node1" presStyleIdx="2" presStyleCnt="7">
        <dgm:presLayoutVars>
          <dgm:bulletEnabled val="1"/>
        </dgm:presLayoutVars>
      </dgm:prSet>
      <dgm:spPr/>
    </dgm:pt>
    <dgm:pt modelId="{3FB88754-63E7-47F1-AF7F-378EC6C8C25D}" type="pres">
      <dgm:prSet presAssocID="{704055E6-1B94-42E3-AE34-9741060649CA}" presName="dummy" presStyleCnt="0"/>
      <dgm:spPr/>
    </dgm:pt>
    <dgm:pt modelId="{A0CC74CC-2DFA-42E6-99C4-F88C97160949}" type="pres">
      <dgm:prSet presAssocID="{A1376AB0-AA2D-4C5D-B93F-8D11D514EE3D}" presName="sibTrans" presStyleLbl="sibTrans2D1" presStyleIdx="2" presStyleCnt="7"/>
      <dgm:spPr/>
    </dgm:pt>
    <dgm:pt modelId="{31DA061E-4785-477E-9302-67817EAD6FEF}" type="pres">
      <dgm:prSet presAssocID="{D4889D34-3BEF-49CF-9FFE-E298335F72C1}" presName="node" presStyleLbl="node1" presStyleIdx="3" presStyleCnt="7">
        <dgm:presLayoutVars>
          <dgm:bulletEnabled val="1"/>
        </dgm:presLayoutVars>
      </dgm:prSet>
      <dgm:spPr/>
    </dgm:pt>
    <dgm:pt modelId="{58F65BF1-68EF-496D-806E-DBB4AF8BCE26}" type="pres">
      <dgm:prSet presAssocID="{D4889D34-3BEF-49CF-9FFE-E298335F72C1}" presName="dummy" presStyleCnt="0"/>
      <dgm:spPr/>
    </dgm:pt>
    <dgm:pt modelId="{E0C9B58B-F1ED-494E-A5DD-539960C58924}" type="pres">
      <dgm:prSet presAssocID="{087680D5-6C3F-442B-9E91-5CF799C894E5}" presName="sibTrans" presStyleLbl="sibTrans2D1" presStyleIdx="3" presStyleCnt="7"/>
      <dgm:spPr/>
    </dgm:pt>
    <dgm:pt modelId="{BA6E7DDD-4E68-4CD9-97BE-ACBBCB242163}" type="pres">
      <dgm:prSet presAssocID="{B5D75DD3-4287-4946-990F-9A8374742ED9}" presName="node" presStyleLbl="node1" presStyleIdx="4" presStyleCnt="7">
        <dgm:presLayoutVars>
          <dgm:bulletEnabled val="1"/>
        </dgm:presLayoutVars>
      </dgm:prSet>
      <dgm:spPr/>
    </dgm:pt>
    <dgm:pt modelId="{4170E863-693C-4067-A0AE-DDE27B911241}" type="pres">
      <dgm:prSet presAssocID="{B5D75DD3-4287-4946-990F-9A8374742ED9}" presName="dummy" presStyleCnt="0"/>
      <dgm:spPr/>
    </dgm:pt>
    <dgm:pt modelId="{1785D886-42AD-46B0-B74D-17B1181CB758}" type="pres">
      <dgm:prSet presAssocID="{6E960EF2-FBBA-41E5-A126-D748882AA3FC}" presName="sibTrans" presStyleLbl="sibTrans2D1" presStyleIdx="4" presStyleCnt="7"/>
      <dgm:spPr/>
    </dgm:pt>
    <dgm:pt modelId="{32D8297F-AD55-465F-8E90-81A5E8F4BF47}" type="pres">
      <dgm:prSet presAssocID="{9A6A85E5-8C77-40E0-8555-7D31925391EB}" presName="node" presStyleLbl="node1" presStyleIdx="5" presStyleCnt="7">
        <dgm:presLayoutVars>
          <dgm:bulletEnabled val="1"/>
        </dgm:presLayoutVars>
      </dgm:prSet>
      <dgm:spPr/>
    </dgm:pt>
    <dgm:pt modelId="{7D01F9EB-2C61-4B34-957C-BB6C41E1C0CF}" type="pres">
      <dgm:prSet presAssocID="{9A6A85E5-8C77-40E0-8555-7D31925391EB}" presName="dummy" presStyleCnt="0"/>
      <dgm:spPr/>
    </dgm:pt>
    <dgm:pt modelId="{08172E2A-5AFC-4627-8C08-8A394B678A25}" type="pres">
      <dgm:prSet presAssocID="{9D1A35B7-281B-4A61-A2A1-6CE2147B54EC}" presName="sibTrans" presStyleLbl="sibTrans2D1" presStyleIdx="5" presStyleCnt="7"/>
      <dgm:spPr/>
    </dgm:pt>
    <dgm:pt modelId="{25448AAD-DDFC-4BB9-8791-4F2E084DC6A0}" type="pres">
      <dgm:prSet presAssocID="{703630DF-8493-4AC1-AB11-C87B14624C84}" presName="node" presStyleLbl="node1" presStyleIdx="6" presStyleCnt="7">
        <dgm:presLayoutVars>
          <dgm:bulletEnabled val="1"/>
        </dgm:presLayoutVars>
      </dgm:prSet>
      <dgm:spPr/>
    </dgm:pt>
    <dgm:pt modelId="{31C079F1-CED8-4330-807F-6D840D14DC3C}" type="pres">
      <dgm:prSet presAssocID="{703630DF-8493-4AC1-AB11-C87B14624C84}" presName="dummy" presStyleCnt="0"/>
      <dgm:spPr/>
    </dgm:pt>
    <dgm:pt modelId="{A97C9B30-8717-42E4-B70F-F9049B5D0A04}" type="pres">
      <dgm:prSet presAssocID="{738C0C06-E825-4B21-8A01-86EA7282EF6C}" presName="sibTrans" presStyleLbl="sibTrans2D1" presStyleIdx="6" presStyleCnt="7"/>
      <dgm:spPr/>
    </dgm:pt>
  </dgm:ptLst>
  <dgm:cxnLst>
    <dgm:cxn modelId="{87930801-0443-40BF-89EF-FF124CABA4BE}" type="presOf" srcId="{B5D75DD3-4287-4946-990F-9A8374742ED9}" destId="{BA6E7DDD-4E68-4CD9-97BE-ACBBCB242163}" srcOrd="0" destOrd="0" presId="urn:microsoft.com/office/officeart/2005/8/layout/radial6"/>
    <dgm:cxn modelId="{A17B0907-CC52-45FB-A795-F86E80AE11B7}" type="presOf" srcId="{89B5161E-A489-4DD3-8B99-4BFA53F4D416}" destId="{6250F90B-5E82-4473-8274-E786AC3E2407}" srcOrd="0" destOrd="0" presId="urn:microsoft.com/office/officeart/2005/8/layout/radial6"/>
    <dgm:cxn modelId="{C3EFF607-24F6-401B-BCE1-E7B6B61C2DD6}" type="presOf" srcId="{D4889D34-3BEF-49CF-9FFE-E298335F72C1}" destId="{31DA061E-4785-477E-9302-67817EAD6FEF}" srcOrd="0" destOrd="0" presId="urn:microsoft.com/office/officeart/2005/8/layout/radial6"/>
    <dgm:cxn modelId="{EE074C0D-CD58-469B-979B-9C7D60F09D0C}" type="presOf" srcId="{476AB33A-5F68-400A-9F04-B3B7A4EFE31E}" destId="{C91FE59F-55C1-4726-9666-F0015F557AE6}" srcOrd="0" destOrd="0" presId="urn:microsoft.com/office/officeart/2005/8/layout/radial6"/>
    <dgm:cxn modelId="{7C769B11-09A0-4D1A-9DB3-B851FFFB5E9D}" type="presOf" srcId="{703630DF-8493-4AC1-AB11-C87B14624C84}" destId="{25448AAD-DDFC-4BB9-8791-4F2E084DC6A0}" srcOrd="0" destOrd="0" presId="urn:microsoft.com/office/officeart/2005/8/layout/radial6"/>
    <dgm:cxn modelId="{FBD4E911-5788-487F-936B-F0A6656902B5}" type="presOf" srcId="{738C0C06-E825-4B21-8A01-86EA7282EF6C}" destId="{A97C9B30-8717-42E4-B70F-F9049B5D0A04}" srcOrd="0" destOrd="0" presId="urn:microsoft.com/office/officeart/2005/8/layout/radial6"/>
    <dgm:cxn modelId="{84B11523-61C4-48B0-848C-BDC1141B5848}" type="presOf" srcId="{1E45D2D4-264B-408C-BF23-74C3ECA0CC3B}" destId="{135E0E79-C823-4CC3-8F80-4560B6C53091}" srcOrd="0" destOrd="0" presId="urn:microsoft.com/office/officeart/2005/8/layout/radial6"/>
    <dgm:cxn modelId="{51BD4925-4D4C-407F-8FAD-57F401D7CABF}" type="presOf" srcId="{7C605D75-7315-42BE-90F2-759B0A9D30D9}" destId="{EFEE3C2D-C6FE-4A28-86EE-F083721A0E93}" srcOrd="0" destOrd="0" presId="urn:microsoft.com/office/officeart/2005/8/layout/radial6"/>
    <dgm:cxn modelId="{C6EF2F2A-52F8-4299-8BAA-CBEC668E342B}" srcId="{476AB33A-5F68-400A-9F04-B3B7A4EFE31E}" destId="{89B5161E-A489-4DD3-8B99-4BFA53F4D416}" srcOrd="1" destOrd="0" parTransId="{F224F35B-0801-454E-81D0-83B34E3338C5}" sibTransId="{1E45D2D4-264B-408C-BF23-74C3ECA0CC3B}"/>
    <dgm:cxn modelId="{3C45F933-A936-492D-9023-4318523AF3E5}" type="presOf" srcId="{B52BB7CA-0EB7-4E0E-B5FC-DB16C0DC4F37}" destId="{05293898-71B0-4F21-A6A3-A6C5BFB6037B}" srcOrd="0" destOrd="0" presId="urn:microsoft.com/office/officeart/2005/8/layout/radial6"/>
    <dgm:cxn modelId="{E7A26B4F-0693-45C1-B7DC-F86B08B52582}" srcId="{476AB33A-5F68-400A-9F04-B3B7A4EFE31E}" destId="{D4889D34-3BEF-49CF-9FFE-E298335F72C1}" srcOrd="3" destOrd="0" parTransId="{C725C365-C9DB-4DEC-AFDB-1F7D33539D74}" sibTransId="{087680D5-6C3F-442B-9E91-5CF799C894E5}"/>
    <dgm:cxn modelId="{4CA74970-692C-4358-829F-9FB4F66069CD}" type="presOf" srcId="{9D1A35B7-281B-4A61-A2A1-6CE2147B54EC}" destId="{08172E2A-5AFC-4627-8C08-8A394B678A25}" srcOrd="0" destOrd="0" presId="urn:microsoft.com/office/officeart/2005/8/layout/radial6"/>
    <dgm:cxn modelId="{85FC035A-8D5A-4B40-83BE-7C1ED9B64C53}" type="presOf" srcId="{6E960EF2-FBBA-41E5-A126-D748882AA3FC}" destId="{1785D886-42AD-46B0-B74D-17B1181CB758}" srcOrd="0" destOrd="0" presId="urn:microsoft.com/office/officeart/2005/8/layout/radial6"/>
    <dgm:cxn modelId="{FC42D383-EEB9-4753-82AB-486689604E76}" type="presOf" srcId="{9A6A85E5-8C77-40E0-8555-7D31925391EB}" destId="{32D8297F-AD55-465F-8E90-81A5E8F4BF47}" srcOrd="0" destOrd="0" presId="urn:microsoft.com/office/officeart/2005/8/layout/radial6"/>
    <dgm:cxn modelId="{2EF00E85-2891-4848-83F7-6B3320425565}" type="presOf" srcId="{087680D5-6C3F-442B-9E91-5CF799C894E5}" destId="{E0C9B58B-F1ED-494E-A5DD-539960C58924}" srcOrd="0" destOrd="0" presId="urn:microsoft.com/office/officeart/2005/8/layout/radial6"/>
    <dgm:cxn modelId="{ED8BA190-53C7-4DCF-9066-D329FA95905F}" type="presOf" srcId="{A1376AB0-AA2D-4C5D-B93F-8D11D514EE3D}" destId="{A0CC74CC-2DFA-42E6-99C4-F88C97160949}" srcOrd="0" destOrd="0" presId="urn:microsoft.com/office/officeart/2005/8/layout/radial6"/>
    <dgm:cxn modelId="{0D270A98-0FD7-43D5-BB10-B627BE4D9A09}" srcId="{476AB33A-5F68-400A-9F04-B3B7A4EFE31E}" destId="{704055E6-1B94-42E3-AE34-9741060649CA}" srcOrd="2" destOrd="0" parTransId="{5EB1A3E5-4EAB-4928-9248-438DC1D7E509}" sibTransId="{A1376AB0-AA2D-4C5D-B93F-8D11D514EE3D}"/>
    <dgm:cxn modelId="{38D439A4-BDE9-4081-8A86-DC099AA36112}" srcId="{476AB33A-5F68-400A-9F04-B3B7A4EFE31E}" destId="{703630DF-8493-4AC1-AB11-C87B14624C84}" srcOrd="6" destOrd="0" parTransId="{C67F3F51-526E-4DFF-AE68-9F70208B8BB3}" sibTransId="{738C0C06-E825-4B21-8A01-86EA7282EF6C}"/>
    <dgm:cxn modelId="{6EB009B3-A683-4B62-AE28-482D38E60761}" srcId="{7C605D75-7315-42BE-90F2-759B0A9D30D9}" destId="{476AB33A-5F68-400A-9F04-B3B7A4EFE31E}" srcOrd="0" destOrd="0" parTransId="{EAD87CCB-A452-4852-8A25-732B4A3701C1}" sibTransId="{9764CFEB-6838-447E-A546-FA46A8722F8B}"/>
    <dgm:cxn modelId="{E36AA8B8-80F0-466E-BCE8-1CCEB87D997A}" srcId="{476AB33A-5F68-400A-9F04-B3B7A4EFE31E}" destId="{B5D75DD3-4287-4946-990F-9A8374742ED9}" srcOrd="4" destOrd="0" parTransId="{6062CEF0-5AA4-483E-A4D3-21EF4219192B}" sibTransId="{6E960EF2-FBBA-41E5-A126-D748882AA3FC}"/>
    <dgm:cxn modelId="{12F8E6BA-A46B-48A5-9505-56A9118A1D5F}" type="presOf" srcId="{704055E6-1B94-42E3-AE34-9741060649CA}" destId="{A96D71DB-CE51-492A-88F6-B07EA596EA5E}" srcOrd="0" destOrd="0" presId="urn:microsoft.com/office/officeart/2005/8/layout/radial6"/>
    <dgm:cxn modelId="{EA9C40C2-B471-4D71-B9A3-7E5B0CB36155}" type="presOf" srcId="{2CF8A908-8E30-4184-9280-92E8D32A9583}" destId="{E81748C6-49D8-40EB-8080-85A37C804751}" srcOrd="0" destOrd="0" presId="urn:microsoft.com/office/officeart/2005/8/layout/radial6"/>
    <dgm:cxn modelId="{DB0BB8C5-FA8E-46E2-9951-8740F2A960B6}" srcId="{476AB33A-5F68-400A-9F04-B3B7A4EFE31E}" destId="{9A6A85E5-8C77-40E0-8555-7D31925391EB}" srcOrd="5" destOrd="0" parTransId="{A9AF70D0-0046-4D0B-9D24-C00238C27042}" sibTransId="{9D1A35B7-281B-4A61-A2A1-6CE2147B54EC}"/>
    <dgm:cxn modelId="{0E4952E5-84C4-4095-AC2C-0D887D7EB95A}" srcId="{476AB33A-5F68-400A-9F04-B3B7A4EFE31E}" destId="{2CF8A908-8E30-4184-9280-92E8D32A9583}" srcOrd="0" destOrd="0" parTransId="{B362265C-56C5-4C6F-9B5F-0CC0B6D4B884}" sibTransId="{B52BB7CA-0EB7-4E0E-B5FC-DB16C0DC4F37}"/>
    <dgm:cxn modelId="{A804610C-8EF3-495C-A841-5B701D949531}" type="presParOf" srcId="{EFEE3C2D-C6FE-4A28-86EE-F083721A0E93}" destId="{C91FE59F-55C1-4726-9666-F0015F557AE6}" srcOrd="0" destOrd="0" presId="urn:microsoft.com/office/officeart/2005/8/layout/radial6"/>
    <dgm:cxn modelId="{C32CB1A1-4646-4F2F-86A4-C5DC6EFF9BEE}" type="presParOf" srcId="{EFEE3C2D-C6FE-4A28-86EE-F083721A0E93}" destId="{E81748C6-49D8-40EB-8080-85A37C804751}" srcOrd="1" destOrd="0" presId="urn:microsoft.com/office/officeart/2005/8/layout/radial6"/>
    <dgm:cxn modelId="{F9FBE699-DF80-49EA-995D-057A568FE3F7}" type="presParOf" srcId="{EFEE3C2D-C6FE-4A28-86EE-F083721A0E93}" destId="{B7D8CA27-553D-466D-8758-6E4DCFD36D85}" srcOrd="2" destOrd="0" presId="urn:microsoft.com/office/officeart/2005/8/layout/radial6"/>
    <dgm:cxn modelId="{A3FBA731-44A3-45BB-9B89-C7EEB55BD7AF}" type="presParOf" srcId="{EFEE3C2D-C6FE-4A28-86EE-F083721A0E93}" destId="{05293898-71B0-4F21-A6A3-A6C5BFB6037B}" srcOrd="3" destOrd="0" presId="urn:microsoft.com/office/officeart/2005/8/layout/radial6"/>
    <dgm:cxn modelId="{252AEE50-0835-4189-9C3C-FC6615869F90}" type="presParOf" srcId="{EFEE3C2D-C6FE-4A28-86EE-F083721A0E93}" destId="{6250F90B-5E82-4473-8274-E786AC3E2407}" srcOrd="4" destOrd="0" presId="urn:microsoft.com/office/officeart/2005/8/layout/radial6"/>
    <dgm:cxn modelId="{A76658D4-DBA9-4B9D-8FD7-F0060C531865}" type="presParOf" srcId="{EFEE3C2D-C6FE-4A28-86EE-F083721A0E93}" destId="{0FBC11D3-6B0A-4D55-92AA-86A79CD8177B}" srcOrd="5" destOrd="0" presId="urn:microsoft.com/office/officeart/2005/8/layout/radial6"/>
    <dgm:cxn modelId="{0D698C28-D88B-4CC1-90CA-F595917273B5}" type="presParOf" srcId="{EFEE3C2D-C6FE-4A28-86EE-F083721A0E93}" destId="{135E0E79-C823-4CC3-8F80-4560B6C53091}" srcOrd="6" destOrd="0" presId="urn:microsoft.com/office/officeart/2005/8/layout/radial6"/>
    <dgm:cxn modelId="{D208C891-2ADA-48C4-A4F3-0338EF9399A4}" type="presParOf" srcId="{EFEE3C2D-C6FE-4A28-86EE-F083721A0E93}" destId="{A96D71DB-CE51-492A-88F6-B07EA596EA5E}" srcOrd="7" destOrd="0" presId="urn:microsoft.com/office/officeart/2005/8/layout/radial6"/>
    <dgm:cxn modelId="{11CDB176-9744-4360-ACF4-83C4BF9A20CC}" type="presParOf" srcId="{EFEE3C2D-C6FE-4A28-86EE-F083721A0E93}" destId="{3FB88754-63E7-47F1-AF7F-378EC6C8C25D}" srcOrd="8" destOrd="0" presId="urn:microsoft.com/office/officeart/2005/8/layout/radial6"/>
    <dgm:cxn modelId="{4B412670-C332-43EF-92AB-1F2CF5AAF6A3}" type="presParOf" srcId="{EFEE3C2D-C6FE-4A28-86EE-F083721A0E93}" destId="{A0CC74CC-2DFA-42E6-99C4-F88C97160949}" srcOrd="9" destOrd="0" presId="urn:microsoft.com/office/officeart/2005/8/layout/radial6"/>
    <dgm:cxn modelId="{B6D0CFE4-62DE-4D58-8DF7-F48518083778}" type="presParOf" srcId="{EFEE3C2D-C6FE-4A28-86EE-F083721A0E93}" destId="{31DA061E-4785-477E-9302-67817EAD6FEF}" srcOrd="10" destOrd="0" presId="urn:microsoft.com/office/officeart/2005/8/layout/radial6"/>
    <dgm:cxn modelId="{2A1CA4A2-1381-4DF9-942D-CE68EA408D28}" type="presParOf" srcId="{EFEE3C2D-C6FE-4A28-86EE-F083721A0E93}" destId="{58F65BF1-68EF-496D-806E-DBB4AF8BCE26}" srcOrd="11" destOrd="0" presId="urn:microsoft.com/office/officeart/2005/8/layout/radial6"/>
    <dgm:cxn modelId="{810A1479-37A0-4CDD-9F5C-01D85382454D}" type="presParOf" srcId="{EFEE3C2D-C6FE-4A28-86EE-F083721A0E93}" destId="{E0C9B58B-F1ED-494E-A5DD-539960C58924}" srcOrd="12" destOrd="0" presId="urn:microsoft.com/office/officeart/2005/8/layout/radial6"/>
    <dgm:cxn modelId="{FA8AB593-F724-4137-8D90-D01495F92F49}" type="presParOf" srcId="{EFEE3C2D-C6FE-4A28-86EE-F083721A0E93}" destId="{BA6E7DDD-4E68-4CD9-97BE-ACBBCB242163}" srcOrd="13" destOrd="0" presId="urn:microsoft.com/office/officeart/2005/8/layout/radial6"/>
    <dgm:cxn modelId="{F9F2FBE5-C95A-45B9-A602-758386B4F362}" type="presParOf" srcId="{EFEE3C2D-C6FE-4A28-86EE-F083721A0E93}" destId="{4170E863-693C-4067-A0AE-DDE27B911241}" srcOrd="14" destOrd="0" presId="urn:microsoft.com/office/officeart/2005/8/layout/radial6"/>
    <dgm:cxn modelId="{63DBE563-FC78-4516-AD0B-B92C81F30EE0}" type="presParOf" srcId="{EFEE3C2D-C6FE-4A28-86EE-F083721A0E93}" destId="{1785D886-42AD-46B0-B74D-17B1181CB758}" srcOrd="15" destOrd="0" presId="urn:microsoft.com/office/officeart/2005/8/layout/radial6"/>
    <dgm:cxn modelId="{26D342DF-5E3B-460F-A828-07E7796BB773}" type="presParOf" srcId="{EFEE3C2D-C6FE-4A28-86EE-F083721A0E93}" destId="{32D8297F-AD55-465F-8E90-81A5E8F4BF47}" srcOrd="16" destOrd="0" presId="urn:microsoft.com/office/officeart/2005/8/layout/radial6"/>
    <dgm:cxn modelId="{11AA9096-5A17-48B6-B660-ACCDE7FE682F}" type="presParOf" srcId="{EFEE3C2D-C6FE-4A28-86EE-F083721A0E93}" destId="{7D01F9EB-2C61-4B34-957C-BB6C41E1C0CF}" srcOrd="17" destOrd="0" presId="urn:microsoft.com/office/officeart/2005/8/layout/radial6"/>
    <dgm:cxn modelId="{CB3683D7-6160-48FA-A047-7CFD20BAFED0}" type="presParOf" srcId="{EFEE3C2D-C6FE-4A28-86EE-F083721A0E93}" destId="{08172E2A-5AFC-4627-8C08-8A394B678A25}" srcOrd="18" destOrd="0" presId="urn:microsoft.com/office/officeart/2005/8/layout/radial6"/>
    <dgm:cxn modelId="{E394B775-EE33-4FA4-9262-BA4392C3AB26}" type="presParOf" srcId="{EFEE3C2D-C6FE-4A28-86EE-F083721A0E93}" destId="{25448AAD-DDFC-4BB9-8791-4F2E084DC6A0}" srcOrd="19" destOrd="0" presId="urn:microsoft.com/office/officeart/2005/8/layout/radial6"/>
    <dgm:cxn modelId="{B1CA17D1-73CF-47C0-B7E2-59288656599B}" type="presParOf" srcId="{EFEE3C2D-C6FE-4A28-86EE-F083721A0E93}" destId="{31C079F1-CED8-4330-807F-6D840D14DC3C}" srcOrd="20" destOrd="0" presId="urn:microsoft.com/office/officeart/2005/8/layout/radial6"/>
    <dgm:cxn modelId="{67267C0F-5860-4779-AADD-17F5C9EF44E5}" type="presParOf" srcId="{EFEE3C2D-C6FE-4A28-86EE-F083721A0E93}" destId="{A97C9B30-8717-42E4-B70F-F9049B5D0A04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ADDE51-AC6C-44EB-B0C0-92FC0B337C39}" type="doc">
      <dgm:prSet loTypeId="urn:microsoft.com/office/officeart/2005/8/layout/vList5" loCatId="list" qsTypeId="urn:microsoft.com/office/officeart/2005/8/quickstyle/3d2#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3FE7ED4-39B6-42C6-BAE9-88E61907CEA7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ЛИРИЧЕСКИЕ ОБРАЗЫ </a:t>
          </a:r>
        </a:p>
      </dgm:t>
    </dgm:pt>
    <dgm:pt modelId="{6B9BD989-6DBF-421E-8A5A-18674DCDC837}" type="parTrans" cxnId="{CD70E92D-1988-4EC1-A3AA-CD99BBC93BC8}">
      <dgm:prSet/>
      <dgm:spPr/>
      <dgm:t>
        <a:bodyPr/>
        <a:lstStyle/>
        <a:p>
          <a:endParaRPr lang="ru-RU"/>
        </a:p>
      </dgm:t>
    </dgm:pt>
    <dgm:pt modelId="{E0555D9A-0351-4F7D-914C-7FD39E0D93E0}" type="sibTrans" cxnId="{CD70E92D-1988-4EC1-A3AA-CD99BBC93BC8}">
      <dgm:prSet/>
      <dgm:spPr/>
      <dgm:t>
        <a:bodyPr/>
        <a:lstStyle/>
        <a:p>
          <a:endParaRPr lang="ru-RU"/>
        </a:p>
      </dgm:t>
    </dgm:pt>
    <dgm:pt modelId="{22FC0C06-5F32-4CA2-B960-AD96DE5FD9FB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РОМАНТИЧЕСКИЕ ЧУВСТВА;  </a:t>
          </a:r>
        </a:p>
      </dgm:t>
    </dgm:pt>
    <dgm:pt modelId="{915FDFEF-1950-4070-A897-B470F5536B6B}" type="parTrans" cxnId="{62441873-EDA7-4FBF-8A33-95F6B17DAC64}">
      <dgm:prSet/>
      <dgm:spPr/>
      <dgm:t>
        <a:bodyPr/>
        <a:lstStyle/>
        <a:p>
          <a:endParaRPr lang="ru-RU"/>
        </a:p>
      </dgm:t>
    </dgm:pt>
    <dgm:pt modelId="{4036E550-B18E-45A8-B524-4E3F67223B8D}" type="sibTrans" cxnId="{62441873-EDA7-4FBF-8A33-95F6B17DAC64}">
      <dgm:prSet/>
      <dgm:spPr/>
      <dgm:t>
        <a:bodyPr/>
        <a:lstStyle/>
        <a:p>
          <a:endParaRPr lang="ru-RU"/>
        </a:p>
      </dgm:t>
    </dgm:pt>
    <dgm:pt modelId="{B6AFEF65-411E-4B00-99E1-648440703D7D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ЛЮБОВЬ К ПРИРОДЕ.  </a:t>
          </a:r>
        </a:p>
      </dgm:t>
    </dgm:pt>
    <dgm:pt modelId="{598CEEA4-655B-4CE2-8721-6D29FD565127}" type="parTrans" cxnId="{459D675B-9257-4FBB-AE11-9A6E497377FD}">
      <dgm:prSet/>
      <dgm:spPr/>
      <dgm:t>
        <a:bodyPr/>
        <a:lstStyle/>
        <a:p>
          <a:endParaRPr lang="ru-RU"/>
        </a:p>
      </dgm:t>
    </dgm:pt>
    <dgm:pt modelId="{CBDBBF3A-B99E-4308-A7F7-E0B3730229A7}" type="sibTrans" cxnId="{459D675B-9257-4FBB-AE11-9A6E497377FD}">
      <dgm:prSet/>
      <dgm:spPr/>
      <dgm:t>
        <a:bodyPr/>
        <a:lstStyle/>
        <a:p>
          <a:endParaRPr lang="ru-RU"/>
        </a:p>
      </dgm:t>
    </dgm:pt>
    <dgm:pt modelId="{3D3453FA-5A06-48DF-AD6D-EF42CD74E1FD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ЭПИЧЕСКИЕ ОБРАЗЫ </a:t>
          </a:r>
        </a:p>
      </dgm:t>
    </dgm:pt>
    <dgm:pt modelId="{A61E2A3F-8030-4053-936A-DBB3099EA7F5}" type="parTrans" cxnId="{ACA8FE6C-5D89-455E-AF0E-226D05D23F87}">
      <dgm:prSet/>
      <dgm:spPr/>
      <dgm:t>
        <a:bodyPr/>
        <a:lstStyle/>
        <a:p>
          <a:endParaRPr lang="ru-RU"/>
        </a:p>
      </dgm:t>
    </dgm:pt>
    <dgm:pt modelId="{84FA1B99-B728-4A08-A9CC-DE2A1198A49F}" type="sibTrans" cxnId="{ACA8FE6C-5D89-455E-AF0E-226D05D23F87}">
      <dgm:prSet/>
      <dgm:spPr/>
      <dgm:t>
        <a:bodyPr/>
        <a:lstStyle/>
        <a:p>
          <a:endParaRPr lang="ru-RU"/>
        </a:p>
      </dgm:t>
    </dgm:pt>
    <dgm:pt modelId="{6ADFC70E-F3F4-40DA-80F8-16D814FD5127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ГРУСТНЫЕ ВОСПОМИНАНИЯ;  </a:t>
          </a:r>
        </a:p>
      </dgm:t>
    </dgm:pt>
    <dgm:pt modelId="{B5D20BA1-FAD6-469C-81D2-F084AC5AEBB1}" type="parTrans" cxnId="{A2FCF13E-F5C4-4278-AEF9-737EAF1267B5}">
      <dgm:prSet/>
      <dgm:spPr/>
      <dgm:t>
        <a:bodyPr/>
        <a:lstStyle/>
        <a:p>
          <a:endParaRPr lang="ru-RU"/>
        </a:p>
      </dgm:t>
    </dgm:pt>
    <dgm:pt modelId="{A108FC0C-CD1F-4116-856C-C2DABE243DF9}" type="sibTrans" cxnId="{A2FCF13E-F5C4-4278-AEF9-737EAF1267B5}">
      <dgm:prSet/>
      <dgm:spPr/>
      <dgm:t>
        <a:bodyPr/>
        <a:lstStyle/>
        <a:p>
          <a:endParaRPr lang="ru-RU"/>
        </a:p>
      </dgm:t>
    </dgm:pt>
    <dgm:pt modelId="{6122DF22-DD89-445B-9283-0C02B9A7C8AF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РАЗОЧАРОВАНИЕ. </a:t>
          </a:r>
        </a:p>
      </dgm:t>
    </dgm:pt>
    <dgm:pt modelId="{1D07218B-667A-4BD0-8AAE-5FA4A20FB216}" type="parTrans" cxnId="{324DA565-67A4-4198-87B4-6533CCD4457E}">
      <dgm:prSet/>
      <dgm:spPr/>
      <dgm:t>
        <a:bodyPr/>
        <a:lstStyle/>
        <a:p>
          <a:endParaRPr lang="ru-RU"/>
        </a:p>
      </dgm:t>
    </dgm:pt>
    <dgm:pt modelId="{8B42FF53-F4E9-412F-80EC-5331FC23A07C}" type="sibTrans" cxnId="{324DA565-67A4-4198-87B4-6533CCD4457E}">
      <dgm:prSet/>
      <dgm:spPr/>
      <dgm:t>
        <a:bodyPr/>
        <a:lstStyle/>
        <a:p>
          <a:endParaRPr lang="ru-RU"/>
        </a:p>
      </dgm:t>
    </dgm:pt>
    <dgm:pt modelId="{820D8219-1B36-42F9-BA5C-79E80AF8DED4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ДРАМАТИЧЕСКИЕ ОБРАЗЫ </a:t>
          </a:r>
        </a:p>
      </dgm:t>
    </dgm:pt>
    <dgm:pt modelId="{8CA2B8DD-FF0A-4A1F-A5F1-B1B1AEAB3372}" type="parTrans" cxnId="{A3F74F96-F62D-4201-8743-8158F8D5A20B}">
      <dgm:prSet/>
      <dgm:spPr/>
      <dgm:t>
        <a:bodyPr/>
        <a:lstStyle/>
        <a:p>
          <a:endParaRPr lang="ru-RU"/>
        </a:p>
      </dgm:t>
    </dgm:pt>
    <dgm:pt modelId="{99797D4A-EC91-4E3C-97FF-8A3DF9494463}" type="sibTrans" cxnId="{A3F74F96-F62D-4201-8743-8158F8D5A20B}">
      <dgm:prSet/>
      <dgm:spPr/>
      <dgm:t>
        <a:bodyPr/>
        <a:lstStyle/>
        <a:p>
          <a:endParaRPr lang="ru-RU"/>
        </a:p>
      </dgm:t>
    </dgm:pt>
    <dgm:pt modelId="{D9826C74-0B43-4E5D-8E32-A3A15017C684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ОБРАЗ, ГДЕ ПРИСУТСТВУЕТ ДРАМА; </a:t>
          </a:r>
        </a:p>
      </dgm:t>
    </dgm:pt>
    <dgm:pt modelId="{2FF3F560-C9E6-4BCE-BFE7-2C4C8C352C53}" type="parTrans" cxnId="{81D47F25-AC63-4224-A488-A7C29A73DF4B}">
      <dgm:prSet/>
      <dgm:spPr/>
      <dgm:t>
        <a:bodyPr/>
        <a:lstStyle/>
        <a:p>
          <a:endParaRPr lang="ru-RU"/>
        </a:p>
      </dgm:t>
    </dgm:pt>
    <dgm:pt modelId="{8A2221A5-91CD-4953-B2EC-6CF880DF6CC3}" type="sibTrans" cxnId="{81D47F25-AC63-4224-A488-A7C29A73DF4B}">
      <dgm:prSet/>
      <dgm:spPr/>
      <dgm:t>
        <a:bodyPr/>
        <a:lstStyle/>
        <a:p>
          <a:endParaRPr lang="ru-RU"/>
        </a:p>
      </dgm:t>
    </dgm:pt>
    <dgm:pt modelId="{3BF5E3F7-7279-4F62-B593-D5CECA9D7674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ТРАГЕДИЯ. </a:t>
          </a:r>
        </a:p>
      </dgm:t>
    </dgm:pt>
    <dgm:pt modelId="{320644AD-8194-4297-AF44-88AE4B86137F}" type="parTrans" cxnId="{5B7091C5-1E5C-44CD-B3DC-CD4EF1FB57D9}">
      <dgm:prSet/>
      <dgm:spPr/>
      <dgm:t>
        <a:bodyPr/>
        <a:lstStyle/>
        <a:p>
          <a:endParaRPr lang="ru-RU"/>
        </a:p>
      </dgm:t>
    </dgm:pt>
    <dgm:pt modelId="{8863978A-775E-4F51-A55F-B1F265F47E6C}" type="sibTrans" cxnId="{5B7091C5-1E5C-44CD-B3DC-CD4EF1FB57D9}">
      <dgm:prSet/>
      <dgm:spPr/>
      <dgm:t>
        <a:bodyPr/>
        <a:lstStyle/>
        <a:p>
          <a:endParaRPr lang="ru-RU"/>
        </a:p>
      </dgm:t>
    </dgm:pt>
    <dgm:pt modelId="{1F01BDB4-6A18-484D-940E-CE34F053895C}" type="pres">
      <dgm:prSet presAssocID="{6CADDE51-AC6C-44EB-B0C0-92FC0B337C39}" presName="Name0" presStyleCnt="0">
        <dgm:presLayoutVars>
          <dgm:dir/>
          <dgm:animLvl val="lvl"/>
          <dgm:resizeHandles val="exact"/>
        </dgm:presLayoutVars>
      </dgm:prSet>
      <dgm:spPr/>
    </dgm:pt>
    <dgm:pt modelId="{FFDFE5F6-2A2E-4E98-A184-897FC12B8566}" type="pres">
      <dgm:prSet presAssocID="{93FE7ED4-39B6-42C6-BAE9-88E61907CEA7}" presName="linNode" presStyleCnt="0"/>
      <dgm:spPr/>
    </dgm:pt>
    <dgm:pt modelId="{DD44D006-B1C8-4475-8C85-FD9D5A75CE73}" type="pres">
      <dgm:prSet presAssocID="{93FE7ED4-39B6-42C6-BAE9-88E61907CEA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37E7CCE3-6F1C-4903-8FD1-255D31D36298}" type="pres">
      <dgm:prSet presAssocID="{93FE7ED4-39B6-42C6-BAE9-88E61907CEA7}" presName="descendantText" presStyleLbl="alignAccFollowNode1" presStyleIdx="0" presStyleCnt="3">
        <dgm:presLayoutVars>
          <dgm:bulletEnabled val="1"/>
        </dgm:presLayoutVars>
      </dgm:prSet>
      <dgm:spPr/>
    </dgm:pt>
    <dgm:pt modelId="{932A6CAA-B37F-418C-934C-0583D82A6823}" type="pres">
      <dgm:prSet presAssocID="{E0555D9A-0351-4F7D-914C-7FD39E0D93E0}" presName="sp" presStyleCnt="0"/>
      <dgm:spPr/>
    </dgm:pt>
    <dgm:pt modelId="{BE01FB0E-0E90-4423-9004-92AB73E06B3D}" type="pres">
      <dgm:prSet presAssocID="{3D3453FA-5A06-48DF-AD6D-EF42CD74E1FD}" presName="linNode" presStyleCnt="0"/>
      <dgm:spPr/>
    </dgm:pt>
    <dgm:pt modelId="{4ED192C2-9B55-4118-93B5-3962CD05CD7E}" type="pres">
      <dgm:prSet presAssocID="{3D3453FA-5A06-48DF-AD6D-EF42CD74E1F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0913A7C-ADFA-4321-8FCA-26AC6389EEA9}" type="pres">
      <dgm:prSet presAssocID="{3D3453FA-5A06-48DF-AD6D-EF42CD74E1FD}" presName="descendantText" presStyleLbl="alignAccFollowNode1" presStyleIdx="1" presStyleCnt="3">
        <dgm:presLayoutVars>
          <dgm:bulletEnabled val="1"/>
        </dgm:presLayoutVars>
      </dgm:prSet>
      <dgm:spPr/>
    </dgm:pt>
    <dgm:pt modelId="{5F8ADD19-4717-4128-BA62-DA0E12F74634}" type="pres">
      <dgm:prSet presAssocID="{84FA1B99-B728-4A08-A9CC-DE2A1198A49F}" presName="sp" presStyleCnt="0"/>
      <dgm:spPr/>
    </dgm:pt>
    <dgm:pt modelId="{78CE01E5-7045-4D70-970E-316B136EBA90}" type="pres">
      <dgm:prSet presAssocID="{820D8219-1B36-42F9-BA5C-79E80AF8DED4}" presName="linNode" presStyleCnt="0"/>
      <dgm:spPr/>
    </dgm:pt>
    <dgm:pt modelId="{171473B2-4CB7-4CF7-9903-C9D126F09CD3}" type="pres">
      <dgm:prSet presAssocID="{820D8219-1B36-42F9-BA5C-79E80AF8DED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A1AA49C3-29C5-4092-AE55-25D8799D7582}" type="pres">
      <dgm:prSet presAssocID="{820D8219-1B36-42F9-BA5C-79E80AF8DED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81D47F25-AC63-4224-A488-A7C29A73DF4B}" srcId="{820D8219-1B36-42F9-BA5C-79E80AF8DED4}" destId="{D9826C74-0B43-4E5D-8E32-A3A15017C684}" srcOrd="0" destOrd="0" parTransId="{2FF3F560-C9E6-4BCE-BFE7-2C4C8C352C53}" sibTransId="{8A2221A5-91CD-4953-B2EC-6CF880DF6CC3}"/>
    <dgm:cxn modelId="{71E55D2A-14B4-4807-B547-3A9AA313041D}" type="presOf" srcId="{93FE7ED4-39B6-42C6-BAE9-88E61907CEA7}" destId="{DD44D006-B1C8-4475-8C85-FD9D5A75CE73}" srcOrd="0" destOrd="0" presId="urn:microsoft.com/office/officeart/2005/8/layout/vList5"/>
    <dgm:cxn modelId="{CD70E92D-1988-4EC1-A3AA-CD99BBC93BC8}" srcId="{6CADDE51-AC6C-44EB-B0C0-92FC0B337C39}" destId="{93FE7ED4-39B6-42C6-BAE9-88E61907CEA7}" srcOrd="0" destOrd="0" parTransId="{6B9BD989-6DBF-421E-8A5A-18674DCDC837}" sibTransId="{E0555D9A-0351-4F7D-914C-7FD39E0D93E0}"/>
    <dgm:cxn modelId="{A2FCF13E-F5C4-4278-AEF9-737EAF1267B5}" srcId="{3D3453FA-5A06-48DF-AD6D-EF42CD74E1FD}" destId="{6ADFC70E-F3F4-40DA-80F8-16D814FD5127}" srcOrd="0" destOrd="0" parTransId="{B5D20BA1-FAD6-469C-81D2-F084AC5AEBB1}" sibTransId="{A108FC0C-CD1F-4116-856C-C2DABE243DF9}"/>
    <dgm:cxn modelId="{459D675B-9257-4FBB-AE11-9A6E497377FD}" srcId="{93FE7ED4-39B6-42C6-BAE9-88E61907CEA7}" destId="{B6AFEF65-411E-4B00-99E1-648440703D7D}" srcOrd="1" destOrd="0" parTransId="{598CEEA4-655B-4CE2-8721-6D29FD565127}" sibTransId="{CBDBBF3A-B99E-4308-A7F7-E0B3730229A7}"/>
    <dgm:cxn modelId="{D43CA25F-DD73-43AC-9AEB-3B6FAACDB660}" type="presOf" srcId="{3BF5E3F7-7279-4F62-B593-D5CECA9D7674}" destId="{A1AA49C3-29C5-4092-AE55-25D8799D7582}" srcOrd="0" destOrd="1" presId="urn:microsoft.com/office/officeart/2005/8/layout/vList5"/>
    <dgm:cxn modelId="{6D87F262-457A-404C-B087-7B3459F814A3}" type="presOf" srcId="{22FC0C06-5F32-4CA2-B960-AD96DE5FD9FB}" destId="{37E7CCE3-6F1C-4903-8FD1-255D31D36298}" srcOrd="0" destOrd="0" presId="urn:microsoft.com/office/officeart/2005/8/layout/vList5"/>
    <dgm:cxn modelId="{324DA565-67A4-4198-87B4-6533CCD4457E}" srcId="{3D3453FA-5A06-48DF-AD6D-EF42CD74E1FD}" destId="{6122DF22-DD89-445B-9283-0C02B9A7C8AF}" srcOrd="1" destOrd="0" parTransId="{1D07218B-667A-4BD0-8AAE-5FA4A20FB216}" sibTransId="{8B42FF53-F4E9-412F-80EC-5331FC23A07C}"/>
    <dgm:cxn modelId="{ACA8FE6C-5D89-455E-AF0E-226D05D23F87}" srcId="{6CADDE51-AC6C-44EB-B0C0-92FC0B337C39}" destId="{3D3453FA-5A06-48DF-AD6D-EF42CD74E1FD}" srcOrd="1" destOrd="0" parTransId="{A61E2A3F-8030-4053-936A-DBB3099EA7F5}" sibTransId="{84FA1B99-B728-4A08-A9CC-DE2A1198A49F}"/>
    <dgm:cxn modelId="{A7A6D96F-F882-4E14-9B0A-F1F20511A806}" type="presOf" srcId="{D9826C74-0B43-4E5D-8E32-A3A15017C684}" destId="{A1AA49C3-29C5-4092-AE55-25D8799D7582}" srcOrd="0" destOrd="0" presId="urn:microsoft.com/office/officeart/2005/8/layout/vList5"/>
    <dgm:cxn modelId="{62441873-EDA7-4FBF-8A33-95F6B17DAC64}" srcId="{93FE7ED4-39B6-42C6-BAE9-88E61907CEA7}" destId="{22FC0C06-5F32-4CA2-B960-AD96DE5FD9FB}" srcOrd="0" destOrd="0" parTransId="{915FDFEF-1950-4070-A897-B470F5536B6B}" sibTransId="{4036E550-B18E-45A8-B524-4E3F67223B8D}"/>
    <dgm:cxn modelId="{000AF38B-B471-4BCD-8BCE-074EC5EDC93F}" type="presOf" srcId="{B6AFEF65-411E-4B00-99E1-648440703D7D}" destId="{37E7CCE3-6F1C-4903-8FD1-255D31D36298}" srcOrd="0" destOrd="1" presId="urn:microsoft.com/office/officeart/2005/8/layout/vList5"/>
    <dgm:cxn modelId="{A3F74F96-F62D-4201-8743-8158F8D5A20B}" srcId="{6CADDE51-AC6C-44EB-B0C0-92FC0B337C39}" destId="{820D8219-1B36-42F9-BA5C-79E80AF8DED4}" srcOrd="2" destOrd="0" parTransId="{8CA2B8DD-FF0A-4A1F-A5F1-B1B1AEAB3372}" sibTransId="{99797D4A-EC91-4E3C-97FF-8A3DF9494463}"/>
    <dgm:cxn modelId="{E6DE39B6-E325-4E09-83AD-9EB2C7F69839}" type="presOf" srcId="{6ADFC70E-F3F4-40DA-80F8-16D814FD5127}" destId="{D0913A7C-ADFA-4321-8FCA-26AC6389EEA9}" srcOrd="0" destOrd="0" presId="urn:microsoft.com/office/officeart/2005/8/layout/vList5"/>
    <dgm:cxn modelId="{1A3FC1B9-9F8D-49E1-AA28-9B1AF9ADEC68}" type="presOf" srcId="{820D8219-1B36-42F9-BA5C-79E80AF8DED4}" destId="{171473B2-4CB7-4CF7-9903-C9D126F09CD3}" srcOrd="0" destOrd="0" presId="urn:microsoft.com/office/officeart/2005/8/layout/vList5"/>
    <dgm:cxn modelId="{5B7091C5-1E5C-44CD-B3DC-CD4EF1FB57D9}" srcId="{820D8219-1B36-42F9-BA5C-79E80AF8DED4}" destId="{3BF5E3F7-7279-4F62-B593-D5CECA9D7674}" srcOrd="1" destOrd="0" parTransId="{320644AD-8194-4297-AF44-88AE4B86137F}" sibTransId="{8863978A-775E-4F51-A55F-B1F265F47E6C}"/>
    <dgm:cxn modelId="{2337D7D3-3993-4E38-87CA-C5040B1966A6}" type="presOf" srcId="{3D3453FA-5A06-48DF-AD6D-EF42CD74E1FD}" destId="{4ED192C2-9B55-4118-93B5-3962CD05CD7E}" srcOrd="0" destOrd="0" presId="urn:microsoft.com/office/officeart/2005/8/layout/vList5"/>
    <dgm:cxn modelId="{0B9F55D8-6530-4EAA-ACA9-6B31E3CD85B7}" type="presOf" srcId="{6CADDE51-AC6C-44EB-B0C0-92FC0B337C39}" destId="{1F01BDB4-6A18-484D-940E-CE34F053895C}" srcOrd="0" destOrd="0" presId="urn:microsoft.com/office/officeart/2005/8/layout/vList5"/>
    <dgm:cxn modelId="{D05F16EA-C76F-48CE-A00B-E620F6D2646C}" type="presOf" srcId="{6122DF22-DD89-445B-9283-0C02B9A7C8AF}" destId="{D0913A7C-ADFA-4321-8FCA-26AC6389EEA9}" srcOrd="0" destOrd="1" presId="urn:microsoft.com/office/officeart/2005/8/layout/vList5"/>
    <dgm:cxn modelId="{4BC5AB9C-F487-4631-B5C6-18932747BFB2}" type="presParOf" srcId="{1F01BDB4-6A18-484D-940E-CE34F053895C}" destId="{FFDFE5F6-2A2E-4E98-A184-897FC12B8566}" srcOrd="0" destOrd="0" presId="urn:microsoft.com/office/officeart/2005/8/layout/vList5"/>
    <dgm:cxn modelId="{CE4633BD-243B-437E-B2DC-CEED27EF8ED7}" type="presParOf" srcId="{FFDFE5F6-2A2E-4E98-A184-897FC12B8566}" destId="{DD44D006-B1C8-4475-8C85-FD9D5A75CE73}" srcOrd="0" destOrd="0" presId="urn:microsoft.com/office/officeart/2005/8/layout/vList5"/>
    <dgm:cxn modelId="{DFE9BC1F-C99A-4A09-A5A0-BE1B714FF936}" type="presParOf" srcId="{FFDFE5F6-2A2E-4E98-A184-897FC12B8566}" destId="{37E7CCE3-6F1C-4903-8FD1-255D31D36298}" srcOrd="1" destOrd="0" presId="urn:microsoft.com/office/officeart/2005/8/layout/vList5"/>
    <dgm:cxn modelId="{120967C4-7A43-41EA-B926-FDC0CDBCB7F9}" type="presParOf" srcId="{1F01BDB4-6A18-484D-940E-CE34F053895C}" destId="{932A6CAA-B37F-418C-934C-0583D82A6823}" srcOrd="1" destOrd="0" presId="urn:microsoft.com/office/officeart/2005/8/layout/vList5"/>
    <dgm:cxn modelId="{EBCECD58-EAD3-4D5F-AA83-A0309DD68EC4}" type="presParOf" srcId="{1F01BDB4-6A18-484D-940E-CE34F053895C}" destId="{BE01FB0E-0E90-4423-9004-92AB73E06B3D}" srcOrd="2" destOrd="0" presId="urn:microsoft.com/office/officeart/2005/8/layout/vList5"/>
    <dgm:cxn modelId="{252E2913-DC9A-4C5B-936C-274A7864C836}" type="presParOf" srcId="{BE01FB0E-0E90-4423-9004-92AB73E06B3D}" destId="{4ED192C2-9B55-4118-93B5-3962CD05CD7E}" srcOrd="0" destOrd="0" presId="urn:microsoft.com/office/officeart/2005/8/layout/vList5"/>
    <dgm:cxn modelId="{92D02667-F919-4C6C-9DD5-B167FEA85B57}" type="presParOf" srcId="{BE01FB0E-0E90-4423-9004-92AB73E06B3D}" destId="{D0913A7C-ADFA-4321-8FCA-26AC6389EEA9}" srcOrd="1" destOrd="0" presId="urn:microsoft.com/office/officeart/2005/8/layout/vList5"/>
    <dgm:cxn modelId="{D4ABBE31-06F1-4EF0-A775-E34B5EAD1024}" type="presParOf" srcId="{1F01BDB4-6A18-484D-940E-CE34F053895C}" destId="{5F8ADD19-4717-4128-BA62-DA0E12F74634}" srcOrd="3" destOrd="0" presId="urn:microsoft.com/office/officeart/2005/8/layout/vList5"/>
    <dgm:cxn modelId="{0422B057-7217-4A82-ACD0-26C65DFA20E2}" type="presParOf" srcId="{1F01BDB4-6A18-484D-940E-CE34F053895C}" destId="{78CE01E5-7045-4D70-970E-316B136EBA90}" srcOrd="4" destOrd="0" presId="urn:microsoft.com/office/officeart/2005/8/layout/vList5"/>
    <dgm:cxn modelId="{9FDEC764-68A4-4A4C-8F74-B136D93DA266}" type="presParOf" srcId="{78CE01E5-7045-4D70-970E-316B136EBA90}" destId="{171473B2-4CB7-4CF7-9903-C9D126F09CD3}" srcOrd="0" destOrd="0" presId="urn:microsoft.com/office/officeart/2005/8/layout/vList5"/>
    <dgm:cxn modelId="{551FF5DB-7E31-439B-938A-AE6F2D4CE130}" type="presParOf" srcId="{78CE01E5-7045-4D70-970E-316B136EBA90}" destId="{A1AA49C3-29C5-4092-AE55-25D8799D758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64AA56-C281-4863-890C-797CC2E64ED9}" type="doc">
      <dgm:prSet loTypeId="urn:microsoft.com/office/officeart/2005/8/layout/hierarchy3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F755336-AAA9-4DBB-8D5B-E3ECA1EE3691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В ШИРОКОМ СМЫСЛЕ </a:t>
          </a:r>
          <a:endParaRPr lang="ru-RU" b="1" dirty="0"/>
        </a:p>
      </dgm:t>
    </dgm:pt>
    <dgm:pt modelId="{5FE9846B-45E0-4827-8C03-C15027815016}" type="parTrans" cxnId="{4CA9E74B-DDED-464C-B990-8EB7CF912F47}">
      <dgm:prSet/>
      <dgm:spPr/>
      <dgm:t>
        <a:bodyPr/>
        <a:lstStyle/>
        <a:p>
          <a:endParaRPr lang="ru-RU"/>
        </a:p>
      </dgm:t>
    </dgm:pt>
    <dgm:pt modelId="{37733DCB-FEB5-4FEC-A479-422F15B7DAF7}" type="sibTrans" cxnId="{4CA9E74B-DDED-464C-B990-8EB7CF912F47}">
      <dgm:prSet/>
      <dgm:spPr/>
      <dgm:t>
        <a:bodyPr/>
        <a:lstStyle/>
        <a:p>
          <a:endParaRPr lang="ru-RU"/>
        </a:p>
      </dgm:t>
    </dgm:pt>
    <dgm:pt modelId="{AE218255-6B9A-4710-A770-89CF4366345C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СЮЖЕТНОЕ ПРОИЗВЕДЕНИЕ, НАПИСАННОЕ В РАЗГОВОРНОЙ ФОРМЕ </a:t>
          </a:r>
          <a:endParaRPr lang="ru-RU" b="1" dirty="0"/>
        </a:p>
      </dgm:t>
    </dgm:pt>
    <dgm:pt modelId="{E92AE841-8AD1-4F02-9A3B-65081851104B}" type="parTrans" cxnId="{704C3EA7-86BE-4CDB-B89D-6A400BCB24D0}">
      <dgm:prSet/>
      <dgm:spPr/>
      <dgm:t>
        <a:bodyPr/>
        <a:lstStyle/>
        <a:p>
          <a:endParaRPr lang="ru-RU"/>
        </a:p>
      </dgm:t>
    </dgm:pt>
    <dgm:pt modelId="{F757AEBA-924F-4E68-BBFE-A997BB23EAF7}" type="sibTrans" cxnId="{704C3EA7-86BE-4CDB-B89D-6A400BCB24D0}">
      <dgm:prSet/>
      <dgm:spPr/>
      <dgm:t>
        <a:bodyPr/>
        <a:lstStyle/>
        <a:p>
          <a:endParaRPr lang="ru-RU"/>
        </a:p>
      </dgm:t>
    </dgm:pt>
    <dgm:pt modelId="{E91A2569-5E39-4914-98E8-DCD3AD35A7FD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БЕЗ АВТОРСКОЙ РЕЧИ </a:t>
          </a:r>
          <a:endParaRPr lang="ru-RU" b="1" dirty="0"/>
        </a:p>
      </dgm:t>
    </dgm:pt>
    <dgm:pt modelId="{E81996F4-622B-4BFE-9114-803FD5BD153C}" type="parTrans" cxnId="{694A3197-40C6-427C-AA9B-5FF4050DA6F8}">
      <dgm:prSet/>
      <dgm:spPr/>
      <dgm:t>
        <a:bodyPr/>
        <a:lstStyle/>
        <a:p>
          <a:endParaRPr lang="ru-RU"/>
        </a:p>
      </dgm:t>
    </dgm:pt>
    <dgm:pt modelId="{0BE2084D-1358-4393-930F-6CE052BF7D86}" type="sibTrans" cxnId="{694A3197-40C6-427C-AA9B-5FF4050DA6F8}">
      <dgm:prSet/>
      <dgm:spPr/>
      <dgm:t>
        <a:bodyPr/>
        <a:lstStyle/>
        <a:p>
          <a:endParaRPr lang="ru-RU"/>
        </a:p>
      </dgm:t>
    </dgm:pt>
    <dgm:pt modelId="{65DAB01E-E17B-491F-8D7A-E565290C86C6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В УЗКОМ СМЫСЛЕ </a:t>
          </a:r>
          <a:endParaRPr lang="ru-RU" b="1" dirty="0"/>
        </a:p>
      </dgm:t>
    </dgm:pt>
    <dgm:pt modelId="{D5F2F723-428C-4D41-9DCB-C370724FB0BE}" type="parTrans" cxnId="{D3D39420-C9EF-48D6-A004-DB3290B87EFE}">
      <dgm:prSet/>
      <dgm:spPr/>
      <dgm:t>
        <a:bodyPr/>
        <a:lstStyle/>
        <a:p>
          <a:endParaRPr lang="ru-RU"/>
        </a:p>
      </dgm:t>
    </dgm:pt>
    <dgm:pt modelId="{F38C723E-053C-4F0B-A30E-97920392CCF0}" type="sibTrans" cxnId="{D3D39420-C9EF-48D6-A004-DB3290B87EFE}">
      <dgm:prSet/>
      <dgm:spPr/>
      <dgm:t>
        <a:bodyPr/>
        <a:lstStyle/>
        <a:p>
          <a:endParaRPr lang="ru-RU"/>
        </a:p>
      </dgm:t>
    </dgm:pt>
    <dgm:pt modelId="{90AA3131-610A-4137-B1E3-A4EE67D6B3B4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ПРОИЗВЕДЕНИЕ, ОТЛИЧАЮЩЕЕСЯ СЕРЬЁЗНОСТЬЮ КОНФЛИКТА</a:t>
          </a:r>
          <a:endParaRPr lang="ru-RU" b="1" dirty="0"/>
        </a:p>
      </dgm:t>
    </dgm:pt>
    <dgm:pt modelId="{FCB38637-2542-4E7E-8ED4-E2CE8A6E9D55}" type="parTrans" cxnId="{9E798C83-F050-4260-956B-9B518C2A315F}">
      <dgm:prSet/>
      <dgm:spPr/>
      <dgm:t>
        <a:bodyPr/>
        <a:lstStyle/>
        <a:p>
          <a:endParaRPr lang="ru-RU"/>
        </a:p>
      </dgm:t>
    </dgm:pt>
    <dgm:pt modelId="{01995142-51ED-4CC8-995E-346D7E3F4BF1}" type="sibTrans" cxnId="{9E798C83-F050-4260-956B-9B518C2A315F}">
      <dgm:prSet/>
      <dgm:spPr/>
      <dgm:t>
        <a:bodyPr/>
        <a:lstStyle/>
        <a:p>
          <a:endParaRPr lang="ru-RU"/>
        </a:p>
      </dgm:t>
    </dgm:pt>
    <dgm:pt modelId="{EABE0B4C-46CB-49A5-BC50-F200B82F15F0}">
      <dgm:prSet phldrT="[Текст]"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ГЛУБИНОЙ ПЕРЕЖИВАНИЙ </a:t>
          </a:r>
          <a:endParaRPr lang="ru-RU" b="1" dirty="0"/>
        </a:p>
      </dgm:t>
    </dgm:pt>
    <dgm:pt modelId="{B3F7F4B1-0790-4F88-91AA-46276EE7ABA0}" type="parTrans" cxnId="{8455461E-8C4C-4C29-9D34-3F9736D940B9}">
      <dgm:prSet/>
      <dgm:spPr/>
      <dgm:t>
        <a:bodyPr/>
        <a:lstStyle/>
        <a:p>
          <a:endParaRPr lang="ru-RU"/>
        </a:p>
      </dgm:t>
    </dgm:pt>
    <dgm:pt modelId="{A29336C6-974F-4B4B-A47C-8AE02888349E}" type="sibTrans" cxnId="{8455461E-8C4C-4C29-9D34-3F9736D940B9}">
      <dgm:prSet/>
      <dgm:spPr/>
      <dgm:t>
        <a:bodyPr/>
        <a:lstStyle/>
        <a:p>
          <a:endParaRPr lang="ru-RU"/>
        </a:p>
      </dgm:t>
    </dgm:pt>
    <dgm:pt modelId="{2AD8BD4E-E28B-4194-81AD-362F6EE5C3B6}" type="pres">
      <dgm:prSet presAssocID="{9664AA56-C281-4863-890C-797CC2E64ED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3EBB727-6911-4FA9-ADC9-49E9FDBD25B5}" type="pres">
      <dgm:prSet presAssocID="{6F755336-AAA9-4DBB-8D5B-E3ECA1EE3691}" presName="root" presStyleCnt="0"/>
      <dgm:spPr/>
    </dgm:pt>
    <dgm:pt modelId="{E885921E-18C6-4FB2-A803-AD11FACA8360}" type="pres">
      <dgm:prSet presAssocID="{6F755336-AAA9-4DBB-8D5B-E3ECA1EE3691}" presName="rootComposite" presStyleCnt="0"/>
      <dgm:spPr/>
    </dgm:pt>
    <dgm:pt modelId="{E3F06EEB-08F8-405A-B700-692A48E4A748}" type="pres">
      <dgm:prSet presAssocID="{6F755336-AAA9-4DBB-8D5B-E3ECA1EE3691}" presName="rootText" presStyleLbl="node1" presStyleIdx="0" presStyleCnt="2"/>
      <dgm:spPr/>
    </dgm:pt>
    <dgm:pt modelId="{84E20132-B220-437B-9C9D-0DA6BBEF57B2}" type="pres">
      <dgm:prSet presAssocID="{6F755336-AAA9-4DBB-8D5B-E3ECA1EE3691}" presName="rootConnector" presStyleLbl="node1" presStyleIdx="0" presStyleCnt="2"/>
      <dgm:spPr/>
    </dgm:pt>
    <dgm:pt modelId="{D9A989A8-38E6-44A3-92E4-C5C672C5A61A}" type="pres">
      <dgm:prSet presAssocID="{6F755336-AAA9-4DBB-8D5B-E3ECA1EE3691}" presName="childShape" presStyleCnt="0"/>
      <dgm:spPr/>
    </dgm:pt>
    <dgm:pt modelId="{16F21F8E-97A2-4E6D-B5CD-63DFB74506DA}" type="pres">
      <dgm:prSet presAssocID="{E92AE841-8AD1-4F02-9A3B-65081851104B}" presName="Name13" presStyleLbl="parChTrans1D2" presStyleIdx="0" presStyleCnt="4"/>
      <dgm:spPr/>
    </dgm:pt>
    <dgm:pt modelId="{6FA6360C-24E7-4658-9AD4-15571211A4F6}" type="pres">
      <dgm:prSet presAssocID="{AE218255-6B9A-4710-A770-89CF4366345C}" presName="childText" presStyleLbl="bgAcc1" presStyleIdx="0" presStyleCnt="4">
        <dgm:presLayoutVars>
          <dgm:bulletEnabled val="1"/>
        </dgm:presLayoutVars>
      </dgm:prSet>
      <dgm:spPr/>
    </dgm:pt>
    <dgm:pt modelId="{FF739E84-A9CC-4F48-87CB-F86C47921539}" type="pres">
      <dgm:prSet presAssocID="{E81996F4-622B-4BFE-9114-803FD5BD153C}" presName="Name13" presStyleLbl="parChTrans1D2" presStyleIdx="1" presStyleCnt="4"/>
      <dgm:spPr/>
    </dgm:pt>
    <dgm:pt modelId="{D4C259A5-0E13-4C1E-8B3C-0258A592C601}" type="pres">
      <dgm:prSet presAssocID="{E91A2569-5E39-4914-98E8-DCD3AD35A7FD}" presName="childText" presStyleLbl="bgAcc1" presStyleIdx="1" presStyleCnt="4">
        <dgm:presLayoutVars>
          <dgm:bulletEnabled val="1"/>
        </dgm:presLayoutVars>
      </dgm:prSet>
      <dgm:spPr/>
    </dgm:pt>
    <dgm:pt modelId="{67FC0570-BA8B-463D-8C2D-53817602F568}" type="pres">
      <dgm:prSet presAssocID="{65DAB01E-E17B-491F-8D7A-E565290C86C6}" presName="root" presStyleCnt="0"/>
      <dgm:spPr/>
    </dgm:pt>
    <dgm:pt modelId="{4D81A3B7-35FF-4801-ACFC-C392DE353D0A}" type="pres">
      <dgm:prSet presAssocID="{65DAB01E-E17B-491F-8D7A-E565290C86C6}" presName="rootComposite" presStyleCnt="0"/>
      <dgm:spPr/>
    </dgm:pt>
    <dgm:pt modelId="{A9952B44-7AD9-405E-A58E-92D10B60D576}" type="pres">
      <dgm:prSet presAssocID="{65DAB01E-E17B-491F-8D7A-E565290C86C6}" presName="rootText" presStyleLbl="node1" presStyleIdx="1" presStyleCnt="2"/>
      <dgm:spPr/>
    </dgm:pt>
    <dgm:pt modelId="{5F7B1F11-D9DB-435C-85EC-C8FC83C7BFDF}" type="pres">
      <dgm:prSet presAssocID="{65DAB01E-E17B-491F-8D7A-E565290C86C6}" presName="rootConnector" presStyleLbl="node1" presStyleIdx="1" presStyleCnt="2"/>
      <dgm:spPr/>
    </dgm:pt>
    <dgm:pt modelId="{E81CBCEE-D941-43C4-9C90-90D4CE5C5D45}" type="pres">
      <dgm:prSet presAssocID="{65DAB01E-E17B-491F-8D7A-E565290C86C6}" presName="childShape" presStyleCnt="0"/>
      <dgm:spPr/>
    </dgm:pt>
    <dgm:pt modelId="{954B9DE3-E640-43BA-A4CC-D59901FDDC41}" type="pres">
      <dgm:prSet presAssocID="{FCB38637-2542-4E7E-8ED4-E2CE8A6E9D55}" presName="Name13" presStyleLbl="parChTrans1D2" presStyleIdx="2" presStyleCnt="4"/>
      <dgm:spPr/>
    </dgm:pt>
    <dgm:pt modelId="{33120852-149D-47F5-B3EF-4392DE95C1A0}" type="pres">
      <dgm:prSet presAssocID="{90AA3131-610A-4137-B1E3-A4EE67D6B3B4}" presName="childText" presStyleLbl="bgAcc1" presStyleIdx="2" presStyleCnt="4">
        <dgm:presLayoutVars>
          <dgm:bulletEnabled val="1"/>
        </dgm:presLayoutVars>
      </dgm:prSet>
      <dgm:spPr/>
    </dgm:pt>
    <dgm:pt modelId="{433544D9-6C96-4127-BB5F-E0BCEEF5F988}" type="pres">
      <dgm:prSet presAssocID="{B3F7F4B1-0790-4F88-91AA-46276EE7ABA0}" presName="Name13" presStyleLbl="parChTrans1D2" presStyleIdx="3" presStyleCnt="4"/>
      <dgm:spPr/>
    </dgm:pt>
    <dgm:pt modelId="{5D999647-F95F-4CC9-854B-AA85747D5116}" type="pres">
      <dgm:prSet presAssocID="{EABE0B4C-46CB-49A5-BC50-F200B82F15F0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8455461E-8C4C-4C29-9D34-3F9736D940B9}" srcId="{65DAB01E-E17B-491F-8D7A-E565290C86C6}" destId="{EABE0B4C-46CB-49A5-BC50-F200B82F15F0}" srcOrd="1" destOrd="0" parTransId="{B3F7F4B1-0790-4F88-91AA-46276EE7ABA0}" sibTransId="{A29336C6-974F-4B4B-A47C-8AE02888349E}"/>
    <dgm:cxn modelId="{D3D39420-C9EF-48D6-A004-DB3290B87EFE}" srcId="{9664AA56-C281-4863-890C-797CC2E64ED9}" destId="{65DAB01E-E17B-491F-8D7A-E565290C86C6}" srcOrd="1" destOrd="0" parTransId="{D5F2F723-428C-4D41-9DCB-C370724FB0BE}" sibTransId="{F38C723E-053C-4F0B-A30E-97920392CCF0}"/>
    <dgm:cxn modelId="{6251332F-04AE-4042-ACAA-99E2E2FA5741}" type="presOf" srcId="{AE218255-6B9A-4710-A770-89CF4366345C}" destId="{6FA6360C-24E7-4658-9AD4-15571211A4F6}" srcOrd="0" destOrd="0" presId="urn:microsoft.com/office/officeart/2005/8/layout/hierarchy3"/>
    <dgm:cxn modelId="{5A8B3635-0983-4303-BDB7-15315DE15772}" type="presOf" srcId="{65DAB01E-E17B-491F-8D7A-E565290C86C6}" destId="{A9952B44-7AD9-405E-A58E-92D10B60D576}" srcOrd="0" destOrd="0" presId="urn:microsoft.com/office/officeart/2005/8/layout/hierarchy3"/>
    <dgm:cxn modelId="{24DAEA41-93E6-40D0-A1B7-1556FE632EE5}" type="presOf" srcId="{9664AA56-C281-4863-890C-797CC2E64ED9}" destId="{2AD8BD4E-E28B-4194-81AD-362F6EE5C3B6}" srcOrd="0" destOrd="0" presId="urn:microsoft.com/office/officeart/2005/8/layout/hierarchy3"/>
    <dgm:cxn modelId="{A9162066-558D-4D4A-93BB-80D00413CEB1}" type="presOf" srcId="{E81996F4-622B-4BFE-9114-803FD5BD153C}" destId="{FF739E84-A9CC-4F48-87CB-F86C47921539}" srcOrd="0" destOrd="0" presId="urn:microsoft.com/office/officeart/2005/8/layout/hierarchy3"/>
    <dgm:cxn modelId="{4CA9E74B-DDED-464C-B990-8EB7CF912F47}" srcId="{9664AA56-C281-4863-890C-797CC2E64ED9}" destId="{6F755336-AAA9-4DBB-8D5B-E3ECA1EE3691}" srcOrd="0" destOrd="0" parTransId="{5FE9846B-45E0-4827-8C03-C15027815016}" sibTransId="{37733DCB-FEB5-4FEC-A479-422F15B7DAF7}"/>
    <dgm:cxn modelId="{4B802870-8290-4699-89A8-EA1D5CA48DA3}" type="presOf" srcId="{6F755336-AAA9-4DBB-8D5B-E3ECA1EE3691}" destId="{E3F06EEB-08F8-405A-B700-692A48E4A748}" srcOrd="0" destOrd="0" presId="urn:microsoft.com/office/officeart/2005/8/layout/hierarchy3"/>
    <dgm:cxn modelId="{E12F1B7F-77E4-484C-858F-FEF698BD6851}" type="presOf" srcId="{B3F7F4B1-0790-4F88-91AA-46276EE7ABA0}" destId="{433544D9-6C96-4127-BB5F-E0BCEEF5F988}" srcOrd="0" destOrd="0" presId="urn:microsoft.com/office/officeart/2005/8/layout/hierarchy3"/>
    <dgm:cxn modelId="{9E798C83-F050-4260-956B-9B518C2A315F}" srcId="{65DAB01E-E17B-491F-8D7A-E565290C86C6}" destId="{90AA3131-610A-4137-B1E3-A4EE67D6B3B4}" srcOrd="0" destOrd="0" parTransId="{FCB38637-2542-4E7E-8ED4-E2CE8A6E9D55}" sibTransId="{01995142-51ED-4CC8-995E-346D7E3F4BF1}"/>
    <dgm:cxn modelId="{68AD6487-739C-4B78-ACA5-61732C0EEA90}" type="presOf" srcId="{FCB38637-2542-4E7E-8ED4-E2CE8A6E9D55}" destId="{954B9DE3-E640-43BA-A4CC-D59901FDDC41}" srcOrd="0" destOrd="0" presId="urn:microsoft.com/office/officeart/2005/8/layout/hierarchy3"/>
    <dgm:cxn modelId="{694A3197-40C6-427C-AA9B-5FF4050DA6F8}" srcId="{6F755336-AAA9-4DBB-8D5B-E3ECA1EE3691}" destId="{E91A2569-5E39-4914-98E8-DCD3AD35A7FD}" srcOrd="1" destOrd="0" parTransId="{E81996F4-622B-4BFE-9114-803FD5BD153C}" sibTransId="{0BE2084D-1358-4393-930F-6CE052BF7D86}"/>
    <dgm:cxn modelId="{704C3EA7-86BE-4CDB-B89D-6A400BCB24D0}" srcId="{6F755336-AAA9-4DBB-8D5B-E3ECA1EE3691}" destId="{AE218255-6B9A-4710-A770-89CF4366345C}" srcOrd="0" destOrd="0" parTransId="{E92AE841-8AD1-4F02-9A3B-65081851104B}" sibTransId="{F757AEBA-924F-4E68-BBFE-A997BB23EAF7}"/>
    <dgm:cxn modelId="{73B119B2-48DF-4003-ADE4-52F7E3CA8BF6}" type="presOf" srcId="{90AA3131-610A-4137-B1E3-A4EE67D6B3B4}" destId="{33120852-149D-47F5-B3EF-4392DE95C1A0}" srcOrd="0" destOrd="0" presId="urn:microsoft.com/office/officeart/2005/8/layout/hierarchy3"/>
    <dgm:cxn modelId="{BD237BC4-83F9-4547-AC48-DB01C93F5043}" type="presOf" srcId="{65DAB01E-E17B-491F-8D7A-E565290C86C6}" destId="{5F7B1F11-D9DB-435C-85EC-C8FC83C7BFDF}" srcOrd="1" destOrd="0" presId="urn:microsoft.com/office/officeart/2005/8/layout/hierarchy3"/>
    <dgm:cxn modelId="{C524A9DF-21E9-4B74-8E05-914386A6E49E}" type="presOf" srcId="{EABE0B4C-46CB-49A5-BC50-F200B82F15F0}" destId="{5D999647-F95F-4CC9-854B-AA85747D5116}" srcOrd="0" destOrd="0" presId="urn:microsoft.com/office/officeart/2005/8/layout/hierarchy3"/>
    <dgm:cxn modelId="{3AB324E7-B371-450C-B7AA-BDA77D6EE6DD}" type="presOf" srcId="{6F755336-AAA9-4DBB-8D5B-E3ECA1EE3691}" destId="{84E20132-B220-437B-9C9D-0DA6BBEF57B2}" srcOrd="1" destOrd="0" presId="urn:microsoft.com/office/officeart/2005/8/layout/hierarchy3"/>
    <dgm:cxn modelId="{C02988EF-865D-4031-902C-EE8B1BD9F112}" type="presOf" srcId="{E91A2569-5E39-4914-98E8-DCD3AD35A7FD}" destId="{D4C259A5-0E13-4C1E-8B3C-0258A592C601}" srcOrd="0" destOrd="0" presId="urn:microsoft.com/office/officeart/2005/8/layout/hierarchy3"/>
    <dgm:cxn modelId="{0684FEFF-0CD3-4BDF-92EE-0CF6D2AFA005}" type="presOf" srcId="{E92AE841-8AD1-4F02-9A3B-65081851104B}" destId="{16F21F8E-97A2-4E6D-B5CD-63DFB74506DA}" srcOrd="0" destOrd="0" presId="urn:microsoft.com/office/officeart/2005/8/layout/hierarchy3"/>
    <dgm:cxn modelId="{8934529E-C52F-4C5E-B081-E90B2B924555}" type="presParOf" srcId="{2AD8BD4E-E28B-4194-81AD-362F6EE5C3B6}" destId="{73EBB727-6911-4FA9-ADC9-49E9FDBD25B5}" srcOrd="0" destOrd="0" presId="urn:microsoft.com/office/officeart/2005/8/layout/hierarchy3"/>
    <dgm:cxn modelId="{BDC06A69-00F4-4752-99EF-DDB92C143A0A}" type="presParOf" srcId="{73EBB727-6911-4FA9-ADC9-49E9FDBD25B5}" destId="{E885921E-18C6-4FB2-A803-AD11FACA8360}" srcOrd="0" destOrd="0" presId="urn:microsoft.com/office/officeart/2005/8/layout/hierarchy3"/>
    <dgm:cxn modelId="{DDE5FEAD-A0E2-4A5C-BF44-D0F4AA8D4C92}" type="presParOf" srcId="{E885921E-18C6-4FB2-A803-AD11FACA8360}" destId="{E3F06EEB-08F8-405A-B700-692A48E4A748}" srcOrd="0" destOrd="0" presId="urn:microsoft.com/office/officeart/2005/8/layout/hierarchy3"/>
    <dgm:cxn modelId="{C503F413-7AEA-4713-A284-54DB43044B02}" type="presParOf" srcId="{E885921E-18C6-4FB2-A803-AD11FACA8360}" destId="{84E20132-B220-437B-9C9D-0DA6BBEF57B2}" srcOrd="1" destOrd="0" presId="urn:microsoft.com/office/officeart/2005/8/layout/hierarchy3"/>
    <dgm:cxn modelId="{06093D9F-A53D-4910-8C3A-C619E844F9C6}" type="presParOf" srcId="{73EBB727-6911-4FA9-ADC9-49E9FDBD25B5}" destId="{D9A989A8-38E6-44A3-92E4-C5C672C5A61A}" srcOrd="1" destOrd="0" presId="urn:microsoft.com/office/officeart/2005/8/layout/hierarchy3"/>
    <dgm:cxn modelId="{945AFDFE-A62C-4F77-9F4D-857501FCADC3}" type="presParOf" srcId="{D9A989A8-38E6-44A3-92E4-C5C672C5A61A}" destId="{16F21F8E-97A2-4E6D-B5CD-63DFB74506DA}" srcOrd="0" destOrd="0" presId="urn:microsoft.com/office/officeart/2005/8/layout/hierarchy3"/>
    <dgm:cxn modelId="{ECF31016-B4F4-466B-A579-848B5990EDA9}" type="presParOf" srcId="{D9A989A8-38E6-44A3-92E4-C5C672C5A61A}" destId="{6FA6360C-24E7-4658-9AD4-15571211A4F6}" srcOrd="1" destOrd="0" presId="urn:microsoft.com/office/officeart/2005/8/layout/hierarchy3"/>
    <dgm:cxn modelId="{8FAB7399-9ABC-473B-AE1C-68DAE8D5F86D}" type="presParOf" srcId="{D9A989A8-38E6-44A3-92E4-C5C672C5A61A}" destId="{FF739E84-A9CC-4F48-87CB-F86C47921539}" srcOrd="2" destOrd="0" presId="urn:microsoft.com/office/officeart/2005/8/layout/hierarchy3"/>
    <dgm:cxn modelId="{516854F3-A1EE-4F49-ACFA-8261C2F0EB10}" type="presParOf" srcId="{D9A989A8-38E6-44A3-92E4-C5C672C5A61A}" destId="{D4C259A5-0E13-4C1E-8B3C-0258A592C601}" srcOrd="3" destOrd="0" presId="urn:microsoft.com/office/officeart/2005/8/layout/hierarchy3"/>
    <dgm:cxn modelId="{96B94926-778D-4AD3-BB83-F775207D43DC}" type="presParOf" srcId="{2AD8BD4E-E28B-4194-81AD-362F6EE5C3B6}" destId="{67FC0570-BA8B-463D-8C2D-53817602F568}" srcOrd="1" destOrd="0" presId="urn:microsoft.com/office/officeart/2005/8/layout/hierarchy3"/>
    <dgm:cxn modelId="{B2969110-FEFB-4391-840F-D721741063FE}" type="presParOf" srcId="{67FC0570-BA8B-463D-8C2D-53817602F568}" destId="{4D81A3B7-35FF-4801-ACFC-C392DE353D0A}" srcOrd="0" destOrd="0" presId="urn:microsoft.com/office/officeart/2005/8/layout/hierarchy3"/>
    <dgm:cxn modelId="{B0274387-EDC8-405A-8E61-F1F78C254621}" type="presParOf" srcId="{4D81A3B7-35FF-4801-ACFC-C392DE353D0A}" destId="{A9952B44-7AD9-405E-A58E-92D10B60D576}" srcOrd="0" destOrd="0" presId="urn:microsoft.com/office/officeart/2005/8/layout/hierarchy3"/>
    <dgm:cxn modelId="{9AF4AEE9-8E76-4667-A906-0F1A45329B25}" type="presParOf" srcId="{4D81A3B7-35FF-4801-ACFC-C392DE353D0A}" destId="{5F7B1F11-D9DB-435C-85EC-C8FC83C7BFDF}" srcOrd="1" destOrd="0" presId="urn:microsoft.com/office/officeart/2005/8/layout/hierarchy3"/>
    <dgm:cxn modelId="{1CFCB541-000A-4364-AEB0-FEBCF62D58E1}" type="presParOf" srcId="{67FC0570-BA8B-463D-8C2D-53817602F568}" destId="{E81CBCEE-D941-43C4-9C90-90D4CE5C5D45}" srcOrd="1" destOrd="0" presId="urn:microsoft.com/office/officeart/2005/8/layout/hierarchy3"/>
    <dgm:cxn modelId="{977FEBB0-E516-4182-A5CC-17251875F8A3}" type="presParOf" srcId="{E81CBCEE-D941-43C4-9C90-90D4CE5C5D45}" destId="{954B9DE3-E640-43BA-A4CC-D59901FDDC41}" srcOrd="0" destOrd="0" presId="urn:microsoft.com/office/officeart/2005/8/layout/hierarchy3"/>
    <dgm:cxn modelId="{6025925E-8115-41B1-BE6D-6824A85F4A6A}" type="presParOf" srcId="{E81CBCEE-D941-43C4-9C90-90D4CE5C5D45}" destId="{33120852-149D-47F5-B3EF-4392DE95C1A0}" srcOrd="1" destOrd="0" presId="urn:microsoft.com/office/officeart/2005/8/layout/hierarchy3"/>
    <dgm:cxn modelId="{40E4242F-42AA-4706-931C-69016DF548BF}" type="presParOf" srcId="{E81CBCEE-D941-43C4-9C90-90D4CE5C5D45}" destId="{433544D9-6C96-4127-BB5F-E0BCEEF5F988}" srcOrd="2" destOrd="0" presId="urn:microsoft.com/office/officeart/2005/8/layout/hierarchy3"/>
    <dgm:cxn modelId="{1F970665-5FB4-46A5-A2BF-42CF24BAEAA1}" type="presParOf" srcId="{E81CBCEE-D941-43C4-9C90-90D4CE5C5D45}" destId="{5D999647-F95F-4CC9-854B-AA85747D511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F6B1FD-8891-45BF-A8C4-C682E88E8E21}">
      <dsp:nvSpPr>
        <dsp:cNvPr id="0" name=""/>
        <dsp:cNvSpPr/>
      </dsp:nvSpPr>
      <dsp:spPr>
        <a:xfrm>
          <a:off x="1701872" y="81624"/>
          <a:ext cx="2263629" cy="226362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itchFamily="18" charset="0"/>
              <a:cs typeface="Times New Roman" pitchFamily="18" charset="0"/>
            </a:rPr>
            <a:t>ЛИРИЧЕСКИЕ </a:t>
          </a:r>
        </a:p>
      </dsp:txBody>
      <dsp:txXfrm>
        <a:off x="2033373" y="413125"/>
        <a:ext cx="1600627" cy="1600627"/>
      </dsp:txXfrm>
    </dsp:sp>
    <dsp:sp modelId="{AF5ED56E-A311-4333-B5EC-A0212F0F9137}">
      <dsp:nvSpPr>
        <dsp:cNvPr id="0" name=""/>
        <dsp:cNvSpPr/>
      </dsp:nvSpPr>
      <dsp:spPr>
        <a:xfrm rot="3600000">
          <a:off x="3373964" y="2290095"/>
          <a:ext cx="603743" cy="7639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kern="1200"/>
        </a:p>
      </dsp:txBody>
      <dsp:txXfrm>
        <a:off x="3419245" y="2364461"/>
        <a:ext cx="422620" cy="458384"/>
      </dsp:txXfrm>
    </dsp:sp>
    <dsp:sp modelId="{8C9C31A5-CD3D-45A3-8920-ABB56F420F1E}">
      <dsp:nvSpPr>
        <dsp:cNvPr id="0" name=""/>
        <dsp:cNvSpPr/>
      </dsp:nvSpPr>
      <dsp:spPr>
        <a:xfrm>
          <a:off x="3403256" y="3028507"/>
          <a:ext cx="2263629" cy="2263629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itchFamily="18" charset="0"/>
              <a:cs typeface="Times New Roman" pitchFamily="18" charset="0"/>
            </a:rPr>
            <a:t>ЭПИЧЕСКИЕ </a:t>
          </a:r>
        </a:p>
      </dsp:txBody>
      <dsp:txXfrm>
        <a:off x="3734757" y="3360008"/>
        <a:ext cx="1600627" cy="1600627"/>
      </dsp:txXfrm>
    </dsp:sp>
    <dsp:sp modelId="{D9FA66E7-64CD-4818-A23E-E52A63CB91EB}">
      <dsp:nvSpPr>
        <dsp:cNvPr id="0" name=""/>
        <dsp:cNvSpPr/>
      </dsp:nvSpPr>
      <dsp:spPr>
        <a:xfrm rot="10800000">
          <a:off x="2548902" y="3778334"/>
          <a:ext cx="603743" cy="7639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kern="1200"/>
        </a:p>
      </dsp:txBody>
      <dsp:txXfrm rot="10800000">
        <a:off x="2730025" y="3931129"/>
        <a:ext cx="422620" cy="458384"/>
      </dsp:txXfrm>
    </dsp:sp>
    <dsp:sp modelId="{95A1C9C8-0227-4F9C-BB34-3D88623BE09B}">
      <dsp:nvSpPr>
        <dsp:cNvPr id="0" name=""/>
        <dsp:cNvSpPr/>
      </dsp:nvSpPr>
      <dsp:spPr>
        <a:xfrm>
          <a:off x="488" y="3028507"/>
          <a:ext cx="2263629" cy="2263629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itchFamily="18" charset="0"/>
              <a:cs typeface="Times New Roman" pitchFamily="18" charset="0"/>
            </a:rPr>
            <a:t>ДРАМАТИЧЕСКИЕ </a:t>
          </a:r>
        </a:p>
      </dsp:txBody>
      <dsp:txXfrm>
        <a:off x="331989" y="3360008"/>
        <a:ext cx="1600627" cy="1600627"/>
      </dsp:txXfrm>
    </dsp:sp>
    <dsp:sp modelId="{F6B10E0D-5EAB-4BF2-BA73-B0E0F2766A1F}">
      <dsp:nvSpPr>
        <dsp:cNvPr id="0" name=""/>
        <dsp:cNvSpPr/>
      </dsp:nvSpPr>
      <dsp:spPr>
        <a:xfrm rot="18000000">
          <a:off x="1672580" y="2319690"/>
          <a:ext cx="603743" cy="7639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kern="1200"/>
        </a:p>
      </dsp:txBody>
      <dsp:txXfrm>
        <a:off x="1717861" y="2550914"/>
        <a:ext cx="422620" cy="458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C9B30-8717-42E4-B70F-F9049B5D0A04}">
      <dsp:nvSpPr>
        <dsp:cNvPr id="0" name=""/>
        <dsp:cNvSpPr/>
      </dsp:nvSpPr>
      <dsp:spPr>
        <a:xfrm>
          <a:off x="1399555" y="434316"/>
          <a:ext cx="3447080" cy="3447080"/>
        </a:xfrm>
        <a:prstGeom prst="blockArc">
          <a:avLst>
            <a:gd name="adj1" fmla="val 13114286"/>
            <a:gd name="adj2" fmla="val 16200000"/>
            <a:gd name="adj3" fmla="val 3897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172E2A-5AFC-4627-8C08-8A394B678A25}">
      <dsp:nvSpPr>
        <dsp:cNvPr id="0" name=""/>
        <dsp:cNvSpPr/>
      </dsp:nvSpPr>
      <dsp:spPr>
        <a:xfrm>
          <a:off x="1399555" y="434316"/>
          <a:ext cx="3447080" cy="3447080"/>
        </a:xfrm>
        <a:prstGeom prst="blockArc">
          <a:avLst>
            <a:gd name="adj1" fmla="val 10028571"/>
            <a:gd name="adj2" fmla="val 13114286"/>
            <a:gd name="adj3" fmla="val 3897"/>
          </a:avLst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85D886-42AD-46B0-B74D-17B1181CB758}">
      <dsp:nvSpPr>
        <dsp:cNvPr id="0" name=""/>
        <dsp:cNvSpPr/>
      </dsp:nvSpPr>
      <dsp:spPr>
        <a:xfrm>
          <a:off x="1399555" y="434316"/>
          <a:ext cx="3447080" cy="3447080"/>
        </a:xfrm>
        <a:prstGeom prst="blockArc">
          <a:avLst>
            <a:gd name="adj1" fmla="val 6942857"/>
            <a:gd name="adj2" fmla="val 10028571"/>
            <a:gd name="adj3" fmla="val 3897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C9B58B-F1ED-494E-A5DD-539960C58924}">
      <dsp:nvSpPr>
        <dsp:cNvPr id="0" name=""/>
        <dsp:cNvSpPr/>
      </dsp:nvSpPr>
      <dsp:spPr>
        <a:xfrm>
          <a:off x="1399555" y="434316"/>
          <a:ext cx="3447080" cy="3447080"/>
        </a:xfrm>
        <a:prstGeom prst="blockArc">
          <a:avLst>
            <a:gd name="adj1" fmla="val 3857143"/>
            <a:gd name="adj2" fmla="val 6942857"/>
            <a:gd name="adj3" fmla="val 3897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CC74CC-2DFA-42E6-99C4-F88C97160949}">
      <dsp:nvSpPr>
        <dsp:cNvPr id="0" name=""/>
        <dsp:cNvSpPr/>
      </dsp:nvSpPr>
      <dsp:spPr>
        <a:xfrm>
          <a:off x="1399555" y="434316"/>
          <a:ext cx="3447080" cy="3447080"/>
        </a:xfrm>
        <a:prstGeom prst="blockArc">
          <a:avLst>
            <a:gd name="adj1" fmla="val 771429"/>
            <a:gd name="adj2" fmla="val 3857143"/>
            <a:gd name="adj3" fmla="val 3897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5E0E79-C823-4CC3-8F80-4560B6C53091}">
      <dsp:nvSpPr>
        <dsp:cNvPr id="0" name=""/>
        <dsp:cNvSpPr/>
      </dsp:nvSpPr>
      <dsp:spPr>
        <a:xfrm>
          <a:off x="1399555" y="434316"/>
          <a:ext cx="3447080" cy="3447080"/>
        </a:xfrm>
        <a:prstGeom prst="blockArc">
          <a:avLst>
            <a:gd name="adj1" fmla="val 19285714"/>
            <a:gd name="adj2" fmla="val 771429"/>
            <a:gd name="adj3" fmla="val 3897"/>
          </a:avLst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293898-71B0-4F21-A6A3-A6C5BFB6037B}">
      <dsp:nvSpPr>
        <dsp:cNvPr id="0" name=""/>
        <dsp:cNvSpPr/>
      </dsp:nvSpPr>
      <dsp:spPr>
        <a:xfrm>
          <a:off x="1399555" y="434316"/>
          <a:ext cx="3447080" cy="3447080"/>
        </a:xfrm>
        <a:prstGeom prst="blockArc">
          <a:avLst>
            <a:gd name="adj1" fmla="val 16200000"/>
            <a:gd name="adj2" fmla="val 19285714"/>
            <a:gd name="adj3" fmla="val 389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1FE59F-55C1-4726-9666-F0015F557AE6}">
      <dsp:nvSpPr>
        <dsp:cNvPr id="0" name=""/>
        <dsp:cNvSpPr/>
      </dsp:nvSpPr>
      <dsp:spPr>
        <a:xfrm>
          <a:off x="2456692" y="1491454"/>
          <a:ext cx="1332805" cy="13328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ln/>
            </a:rPr>
            <a:t>ИНТОНАЦИЯ </a:t>
          </a:r>
        </a:p>
      </dsp:txBody>
      <dsp:txXfrm>
        <a:off x="2651877" y="1686639"/>
        <a:ext cx="942435" cy="942435"/>
      </dsp:txXfrm>
    </dsp:sp>
    <dsp:sp modelId="{E81748C6-49D8-40EB-8080-85A37C804751}">
      <dsp:nvSpPr>
        <dsp:cNvPr id="0" name=""/>
        <dsp:cNvSpPr/>
      </dsp:nvSpPr>
      <dsp:spPr>
        <a:xfrm>
          <a:off x="2656613" y="1421"/>
          <a:ext cx="932963" cy="9329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ln/>
            </a:rPr>
            <a:t>ТЕМП </a:t>
          </a:r>
        </a:p>
      </dsp:txBody>
      <dsp:txXfrm>
        <a:off x="2793242" y="138050"/>
        <a:ext cx="659705" cy="659705"/>
      </dsp:txXfrm>
    </dsp:sp>
    <dsp:sp modelId="{6250F90B-5E82-4473-8274-E786AC3E2407}">
      <dsp:nvSpPr>
        <dsp:cNvPr id="0" name=""/>
        <dsp:cNvSpPr/>
      </dsp:nvSpPr>
      <dsp:spPr>
        <a:xfrm>
          <a:off x="3977872" y="637706"/>
          <a:ext cx="932963" cy="932963"/>
        </a:xfrm>
        <a:prstGeom prst="ellipse">
          <a:avLst/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ln/>
            </a:rPr>
            <a:t>ТЕМБ </a:t>
          </a:r>
        </a:p>
      </dsp:txBody>
      <dsp:txXfrm>
        <a:off x="4114501" y="774335"/>
        <a:ext cx="659705" cy="659705"/>
      </dsp:txXfrm>
    </dsp:sp>
    <dsp:sp modelId="{A96D71DB-CE51-492A-88F6-B07EA596EA5E}">
      <dsp:nvSpPr>
        <dsp:cNvPr id="0" name=""/>
        <dsp:cNvSpPr/>
      </dsp:nvSpPr>
      <dsp:spPr>
        <a:xfrm>
          <a:off x="4304196" y="2067425"/>
          <a:ext cx="932963" cy="932963"/>
        </a:xfrm>
        <a:prstGeom prst="ellipse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ln/>
            </a:rPr>
            <a:t>РЕГИСТР </a:t>
          </a:r>
        </a:p>
      </dsp:txBody>
      <dsp:txXfrm>
        <a:off x="4440825" y="2204054"/>
        <a:ext cx="659705" cy="659705"/>
      </dsp:txXfrm>
    </dsp:sp>
    <dsp:sp modelId="{31DA061E-4785-477E-9302-67817EAD6FEF}">
      <dsp:nvSpPr>
        <dsp:cNvPr id="0" name=""/>
        <dsp:cNvSpPr/>
      </dsp:nvSpPr>
      <dsp:spPr>
        <a:xfrm>
          <a:off x="3389856" y="3213970"/>
          <a:ext cx="932963" cy="932963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ln/>
            </a:rPr>
            <a:t>ДИНАМИКА </a:t>
          </a:r>
        </a:p>
      </dsp:txBody>
      <dsp:txXfrm>
        <a:off x="3526485" y="3350599"/>
        <a:ext cx="659705" cy="659705"/>
      </dsp:txXfrm>
    </dsp:sp>
    <dsp:sp modelId="{BA6E7DDD-4E68-4CD9-97BE-ACBBCB242163}">
      <dsp:nvSpPr>
        <dsp:cNvPr id="0" name=""/>
        <dsp:cNvSpPr/>
      </dsp:nvSpPr>
      <dsp:spPr>
        <a:xfrm>
          <a:off x="1923370" y="3213970"/>
          <a:ext cx="932963" cy="932963"/>
        </a:xfrm>
        <a:prstGeom prst="ellipse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ln/>
            </a:rPr>
            <a:t>МЕЛОДИЯ </a:t>
          </a:r>
        </a:p>
      </dsp:txBody>
      <dsp:txXfrm>
        <a:off x="2059999" y="3350599"/>
        <a:ext cx="659705" cy="659705"/>
      </dsp:txXfrm>
    </dsp:sp>
    <dsp:sp modelId="{32D8297F-AD55-465F-8E90-81A5E8F4BF47}">
      <dsp:nvSpPr>
        <dsp:cNvPr id="0" name=""/>
        <dsp:cNvSpPr/>
      </dsp:nvSpPr>
      <dsp:spPr>
        <a:xfrm>
          <a:off x="1009030" y="2067425"/>
          <a:ext cx="932963" cy="932963"/>
        </a:xfrm>
        <a:prstGeom prst="ellipse">
          <a:avLst/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ln/>
            </a:rPr>
            <a:t>РИТМ </a:t>
          </a:r>
        </a:p>
      </dsp:txBody>
      <dsp:txXfrm>
        <a:off x="1145659" y="2204054"/>
        <a:ext cx="659705" cy="659705"/>
      </dsp:txXfrm>
    </dsp:sp>
    <dsp:sp modelId="{25448AAD-DDFC-4BB9-8791-4F2E084DC6A0}">
      <dsp:nvSpPr>
        <dsp:cNvPr id="0" name=""/>
        <dsp:cNvSpPr/>
      </dsp:nvSpPr>
      <dsp:spPr>
        <a:xfrm>
          <a:off x="1335354" y="637706"/>
          <a:ext cx="932963" cy="932963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>
              <a:ln/>
            </a:rPr>
            <a:t>ЛАД </a:t>
          </a:r>
        </a:p>
      </dsp:txBody>
      <dsp:txXfrm>
        <a:off x="1471983" y="774335"/>
        <a:ext cx="659705" cy="6597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7CCE3-6F1C-4903-8FD1-255D31D36298}">
      <dsp:nvSpPr>
        <dsp:cNvPr id="0" name=""/>
        <dsp:cNvSpPr/>
      </dsp:nvSpPr>
      <dsp:spPr>
        <a:xfrm rot="5400000">
          <a:off x="3762012" y="-1219135"/>
          <a:ext cx="1407619" cy="4203127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b="1" kern="1200" dirty="0">
              <a:latin typeface="Times New Roman" pitchFamily="18" charset="0"/>
              <a:cs typeface="Times New Roman" pitchFamily="18" charset="0"/>
            </a:rPr>
            <a:t>РОМАНТИЧЕСКИЕ ЧУВСТВА; 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b="1" kern="1200" dirty="0">
              <a:latin typeface="Times New Roman" pitchFamily="18" charset="0"/>
              <a:cs typeface="Times New Roman" pitchFamily="18" charset="0"/>
            </a:rPr>
            <a:t>ЛЮБОВЬ К ПРИРОДЕ.  </a:t>
          </a:r>
        </a:p>
      </dsp:txBody>
      <dsp:txXfrm rot="-5400000">
        <a:off x="2364258" y="247333"/>
        <a:ext cx="4134413" cy="1270191"/>
      </dsp:txXfrm>
    </dsp:sp>
    <dsp:sp modelId="{DD44D006-B1C8-4475-8C85-FD9D5A75CE73}">
      <dsp:nvSpPr>
        <dsp:cNvPr id="0" name=""/>
        <dsp:cNvSpPr/>
      </dsp:nvSpPr>
      <dsp:spPr>
        <a:xfrm>
          <a:off x="0" y="2665"/>
          <a:ext cx="2364258" cy="175952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latin typeface="Times New Roman" pitchFamily="18" charset="0"/>
              <a:cs typeface="Times New Roman" pitchFamily="18" charset="0"/>
            </a:rPr>
            <a:t>ЛИРИЧЕСКИЕ ОБРАЗЫ </a:t>
          </a:r>
        </a:p>
      </dsp:txBody>
      <dsp:txXfrm>
        <a:off x="85893" y="88558"/>
        <a:ext cx="2192472" cy="1587737"/>
      </dsp:txXfrm>
    </dsp:sp>
    <dsp:sp modelId="{D0913A7C-ADFA-4321-8FCA-26AC6389EEA9}">
      <dsp:nvSpPr>
        <dsp:cNvPr id="0" name=""/>
        <dsp:cNvSpPr/>
      </dsp:nvSpPr>
      <dsp:spPr>
        <a:xfrm rot="5400000">
          <a:off x="3762012" y="628364"/>
          <a:ext cx="1407619" cy="4203127"/>
        </a:xfrm>
        <a:prstGeom prst="round2SameRect">
          <a:avLst/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b="1" kern="1200" dirty="0">
              <a:latin typeface="Times New Roman" pitchFamily="18" charset="0"/>
              <a:cs typeface="Times New Roman" pitchFamily="18" charset="0"/>
            </a:rPr>
            <a:t>ГРУСТНЫЕ ВОСПОМИНАНИЯ; 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b="1" kern="1200" dirty="0">
              <a:latin typeface="Times New Roman" pitchFamily="18" charset="0"/>
              <a:cs typeface="Times New Roman" pitchFamily="18" charset="0"/>
            </a:rPr>
            <a:t>РАЗОЧАРОВАНИЕ. </a:t>
          </a:r>
        </a:p>
      </dsp:txBody>
      <dsp:txXfrm rot="-5400000">
        <a:off x="2364258" y="2094832"/>
        <a:ext cx="4134413" cy="1270191"/>
      </dsp:txXfrm>
    </dsp:sp>
    <dsp:sp modelId="{4ED192C2-9B55-4118-93B5-3962CD05CD7E}">
      <dsp:nvSpPr>
        <dsp:cNvPr id="0" name=""/>
        <dsp:cNvSpPr/>
      </dsp:nvSpPr>
      <dsp:spPr>
        <a:xfrm>
          <a:off x="0" y="1850166"/>
          <a:ext cx="2364258" cy="1759523"/>
        </a:xfrm>
        <a:prstGeom prst="round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latin typeface="Times New Roman" pitchFamily="18" charset="0"/>
              <a:cs typeface="Times New Roman" pitchFamily="18" charset="0"/>
            </a:rPr>
            <a:t>ЭПИЧЕСКИЕ ОБРАЗЫ </a:t>
          </a:r>
        </a:p>
      </dsp:txBody>
      <dsp:txXfrm>
        <a:off x="85893" y="1936059"/>
        <a:ext cx="2192472" cy="1587737"/>
      </dsp:txXfrm>
    </dsp:sp>
    <dsp:sp modelId="{A1AA49C3-29C5-4092-AE55-25D8799D7582}">
      <dsp:nvSpPr>
        <dsp:cNvPr id="0" name=""/>
        <dsp:cNvSpPr/>
      </dsp:nvSpPr>
      <dsp:spPr>
        <a:xfrm rot="5400000">
          <a:off x="3762012" y="2475864"/>
          <a:ext cx="1407619" cy="4203127"/>
        </a:xfrm>
        <a:prstGeom prst="round2Same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b="1" kern="1200" dirty="0">
              <a:latin typeface="Times New Roman" pitchFamily="18" charset="0"/>
              <a:cs typeface="Times New Roman" pitchFamily="18" charset="0"/>
            </a:rPr>
            <a:t>ОБРАЗ, ГДЕ ПРИСУТСТВУЕТ ДРАМА;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b="1" kern="1200" dirty="0">
              <a:latin typeface="Times New Roman" pitchFamily="18" charset="0"/>
              <a:cs typeface="Times New Roman" pitchFamily="18" charset="0"/>
            </a:rPr>
            <a:t>ТРАГЕДИЯ. </a:t>
          </a:r>
        </a:p>
      </dsp:txBody>
      <dsp:txXfrm rot="-5400000">
        <a:off x="2364258" y="3942332"/>
        <a:ext cx="4134413" cy="1270191"/>
      </dsp:txXfrm>
    </dsp:sp>
    <dsp:sp modelId="{171473B2-4CB7-4CF7-9903-C9D126F09CD3}">
      <dsp:nvSpPr>
        <dsp:cNvPr id="0" name=""/>
        <dsp:cNvSpPr/>
      </dsp:nvSpPr>
      <dsp:spPr>
        <a:xfrm>
          <a:off x="0" y="3697666"/>
          <a:ext cx="2364258" cy="1759523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latin typeface="Times New Roman" pitchFamily="18" charset="0"/>
              <a:cs typeface="Times New Roman" pitchFamily="18" charset="0"/>
            </a:rPr>
            <a:t>ДРАМАТИЧЕСКИЕ ОБРАЗЫ </a:t>
          </a:r>
        </a:p>
      </dsp:txBody>
      <dsp:txXfrm>
        <a:off x="85893" y="3783559"/>
        <a:ext cx="2192472" cy="15877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06EEB-08F8-405A-B700-692A48E4A748}">
      <dsp:nvSpPr>
        <dsp:cNvPr id="0" name=""/>
        <dsp:cNvSpPr/>
      </dsp:nvSpPr>
      <dsp:spPr>
        <a:xfrm>
          <a:off x="295644" y="1597"/>
          <a:ext cx="2275903" cy="113795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>
              <a:latin typeface="Times New Roman" pitchFamily="18" charset="0"/>
              <a:cs typeface="Times New Roman" pitchFamily="18" charset="0"/>
            </a:rPr>
            <a:t>В ШИРОКОМ СМЫСЛЕ </a:t>
          </a:r>
          <a:endParaRPr lang="ru-RU" sz="2500" b="1" kern="1200" dirty="0"/>
        </a:p>
      </dsp:txBody>
      <dsp:txXfrm>
        <a:off x="328973" y="34926"/>
        <a:ext cx="2209245" cy="1071293"/>
      </dsp:txXfrm>
    </dsp:sp>
    <dsp:sp modelId="{16F21F8E-97A2-4E6D-B5CD-63DFB74506DA}">
      <dsp:nvSpPr>
        <dsp:cNvPr id="0" name=""/>
        <dsp:cNvSpPr/>
      </dsp:nvSpPr>
      <dsp:spPr>
        <a:xfrm>
          <a:off x="523234" y="1139548"/>
          <a:ext cx="227590" cy="853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3463"/>
              </a:lnTo>
              <a:lnTo>
                <a:pt x="227590" y="8534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A6360C-24E7-4658-9AD4-15571211A4F6}">
      <dsp:nvSpPr>
        <dsp:cNvPr id="0" name=""/>
        <dsp:cNvSpPr/>
      </dsp:nvSpPr>
      <dsp:spPr>
        <a:xfrm>
          <a:off x="750824" y="1424036"/>
          <a:ext cx="1820722" cy="1137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СЮЖЕТНОЕ ПРОИЗВЕДЕНИЕ, НАПИСАННОЕ В РАЗГОВОРНОЙ ФОРМЕ </a:t>
          </a:r>
          <a:endParaRPr lang="ru-RU" sz="1400" b="1" kern="1200" dirty="0"/>
        </a:p>
      </dsp:txBody>
      <dsp:txXfrm>
        <a:off x="784153" y="1457365"/>
        <a:ext cx="1754064" cy="1071293"/>
      </dsp:txXfrm>
    </dsp:sp>
    <dsp:sp modelId="{FF739E84-A9CC-4F48-87CB-F86C47921539}">
      <dsp:nvSpPr>
        <dsp:cNvPr id="0" name=""/>
        <dsp:cNvSpPr/>
      </dsp:nvSpPr>
      <dsp:spPr>
        <a:xfrm>
          <a:off x="523234" y="1139548"/>
          <a:ext cx="227590" cy="22759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5903"/>
              </a:lnTo>
              <a:lnTo>
                <a:pt x="227590" y="227590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C259A5-0E13-4C1E-8B3C-0258A592C601}">
      <dsp:nvSpPr>
        <dsp:cNvPr id="0" name=""/>
        <dsp:cNvSpPr/>
      </dsp:nvSpPr>
      <dsp:spPr>
        <a:xfrm>
          <a:off x="750824" y="2846476"/>
          <a:ext cx="1820722" cy="1137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БЕЗ АВТОРСКОЙ РЕЧИ </a:t>
          </a:r>
          <a:endParaRPr lang="ru-RU" sz="1400" b="1" kern="1200" dirty="0"/>
        </a:p>
      </dsp:txBody>
      <dsp:txXfrm>
        <a:off x="784153" y="2879805"/>
        <a:ext cx="1754064" cy="1071293"/>
      </dsp:txXfrm>
    </dsp:sp>
    <dsp:sp modelId="{A9952B44-7AD9-405E-A58E-92D10B60D576}">
      <dsp:nvSpPr>
        <dsp:cNvPr id="0" name=""/>
        <dsp:cNvSpPr/>
      </dsp:nvSpPr>
      <dsp:spPr>
        <a:xfrm>
          <a:off x="3140523" y="1597"/>
          <a:ext cx="2275903" cy="113795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b="1" kern="1200" dirty="0">
              <a:latin typeface="Times New Roman" pitchFamily="18" charset="0"/>
              <a:cs typeface="Times New Roman" pitchFamily="18" charset="0"/>
            </a:rPr>
            <a:t>В УЗКОМ СМЫСЛЕ </a:t>
          </a:r>
          <a:endParaRPr lang="ru-RU" sz="2500" b="1" kern="1200" dirty="0"/>
        </a:p>
      </dsp:txBody>
      <dsp:txXfrm>
        <a:off x="3173852" y="34926"/>
        <a:ext cx="2209245" cy="1071293"/>
      </dsp:txXfrm>
    </dsp:sp>
    <dsp:sp modelId="{954B9DE3-E640-43BA-A4CC-D59901FDDC41}">
      <dsp:nvSpPr>
        <dsp:cNvPr id="0" name=""/>
        <dsp:cNvSpPr/>
      </dsp:nvSpPr>
      <dsp:spPr>
        <a:xfrm>
          <a:off x="3368113" y="1139548"/>
          <a:ext cx="227590" cy="853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3463"/>
              </a:lnTo>
              <a:lnTo>
                <a:pt x="227590" y="85346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120852-149D-47F5-B3EF-4392DE95C1A0}">
      <dsp:nvSpPr>
        <dsp:cNvPr id="0" name=""/>
        <dsp:cNvSpPr/>
      </dsp:nvSpPr>
      <dsp:spPr>
        <a:xfrm>
          <a:off x="3595704" y="1424036"/>
          <a:ext cx="1820722" cy="1137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ПРОИЗВЕДЕНИЕ, ОТЛИЧАЮЩЕЕСЯ СЕРЬЁЗНОСТЬЮ КОНФЛИКТА</a:t>
          </a:r>
          <a:endParaRPr lang="ru-RU" sz="1400" b="1" kern="1200" dirty="0"/>
        </a:p>
      </dsp:txBody>
      <dsp:txXfrm>
        <a:off x="3629033" y="1457365"/>
        <a:ext cx="1754064" cy="1071293"/>
      </dsp:txXfrm>
    </dsp:sp>
    <dsp:sp modelId="{433544D9-6C96-4127-BB5F-E0BCEEF5F988}">
      <dsp:nvSpPr>
        <dsp:cNvPr id="0" name=""/>
        <dsp:cNvSpPr/>
      </dsp:nvSpPr>
      <dsp:spPr>
        <a:xfrm>
          <a:off x="3368113" y="1139548"/>
          <a:ext cx="227590" cy="22759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5903"/>
              </a:lnTo>
              <a:lnTo>
                <a:pt x="227590" y="227590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999647-F95F-4CC9-854B-AA85747D5116}">
      <dsp:nvSpPr>
        <dsp:cNvPr id="0" name=""/>
        <dsp:cNvSpPr/>
      </dsp:nvSpPr>
      <dsp:spPr>
        <a:xfrm>
          <a:off x="3595704" y="2846476"/>
          <a:ext cx="1820722" cy="1137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ГЛУБИНОЙ ПЕРЕЖИВАНИЙ </a:t>
          </a:r>
          <a:endParaRPr lang="ru-RU" sz="1400" b="1" kern="1200" dirty="0"/>
        </a:p>
      </dsp:txBody>
      <dsp:txXfrm>
        <a:off x="3629033" y="2879805"/>
        <a:ext cx="1754064" cy="1071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6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56038" y="595141"/>
            <a:ext cx="6858000" cy="2387600"/>
          </a:xfrm>
        </p:spPr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</p:nvPr>
        </p:nvGraphicFramePr>
        <p:xfrm>
          <a:off x="1917587" y="922638"/>
          <a:ext cx="6567386" cy="5459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27438" y="864973"/>
            <a:ext cx="4720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ЛИРИЧЕСКИЙ ОБРАЗ -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28800" y="1260389"/>
            <a:ext cx="26361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Это образ с преобладанием эмоционально-субъективных элементов под влиянием чувства или личных мотивов. Он един для всех видов искусств.</a:t>
            </a:r>
          </a:p>
        </p:txBody>
      </p:sp>
      <p:pic>
        <p:nvPicPr>
          <p:cNvPr id="7" name="Рисунок 6" descr="fc72efd255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1461" y="1112108"/>
            <a:ext cx="4263287" cy="3999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09816" y="841973"/>
            <a:ext cx="76776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Драма</a:t>
            </a:r>
            <a:r>
              <a:rPr lang="ru-RU" sz="2400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 - произведение, изображающее процесс действия: </a:t>
            </a:r>
            <a:endParaRPr lang="ru-RU" sz="2400" dirty="0">
              <a:ln w="10541" cmpd="sng">
                <a:noFill/>
                <a:prstDash val="solid"/>
              </a:ln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58934" y="1334530"/>
          <a:ext cx="5712071" cy="3986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108420115_ErlkGnig_Carl_Gottlieb_Peschel_1840_Goethe.jpg"/>
          <p:cNvPicPr>
            <a:picLocks noChangeAspect="1"/>
          </p:cNvPicPr>
          <p:nvPr/>
        </p:nvPicPr>
        <p:blipFill>
          <a:blip r:embed="rId7" cstate="print">
            <a:lum bright="10000" contrast="10000"/>
          </a:blip>
          <a:stretch>
            <a:fillRect/>
          </a:stretch>
        </p:blipFill>
        <p:spPr>
          <a:xfrm>
            <a:off x="341991" y="1381898"/>
            <a:ext cx="2706056" cy="18478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 descr="gete-lesnoj-tsar.jpg"/>
          <p:cNvPicPr>
            <a:picLocks noChangeAspect="1"/>
          </p:cNvPicPr>
          <p:nvPr/>
        </p:nvPicPr>
        <p:blipFill>
          <a:blip r:embed="rId8" cstate="print">
            <a:lum bright="10000" contrast="10000"/>
          </a:blip>
          <a:srcRect r="7384"/>
          <a:stretch>
            <a:fillRect/>
          </a:stretch>
        </p:blipFill>
        <p:spPr>
          <a:xfrm>
            <a:off x="252858" y="3569815"/>
            <a:ext cx="2916765" cy="198119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07925" y="1795501"/>
            <a:ext cx="417246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Эпические образы </a:t>
            </a:r>
            <a:r>
              <a:rPr lang="ru-RU" sz="2800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в музыке - это образы не только героев, но и событий, истории, это могут быть и образы природы, изображающей родину в определённую историческую эпоху.</a:t>
            </a:r>
            <a:endParaRPr lang="ru-RU" sz="2800" dirty="0">
              <a:ln w="10541" cmpd="sng">
                <a:noFill/>
                <a:prstDash val="solid"/>
              </a:ln>
            </a:endParaRPr>
          </a:p>
        </p:txBody>
      </p:sp>
      <p:pic>
        <p:nvPicPr>
          <p:cNvPr id="4" name="Содержимое 4" descr="strashnye-skazki_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1392" y="825923"/>
            <a:ext cx="4128459" cy="5723396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7794" y="1197744"/>
            <a:ext cx="4572000" cy="255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В этом </a:t>
            </a:r>
            <a:r>
              <a:rPr lang="ru-RU" sz="3200" b="1" u="sng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отличие эпоса от лирики и драмы</a:t>
            </a:r>
            <a:r>
              <a:rPr lang="ru-RU" sz="3200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: на первом месте не герой с его личными проблемами, а история.</a:t>
            </a:r>
            <a:endParaRPr lang="ru-RU" sz="3200" dirty="0">
              <a:ln w="10541" cmpd="sng">
                <a:noFill/>
                <a:prstDash val="solid"/>
              </a:ln>
            </a:endParaRPr>
          </a:p>
        </p:txBody>
      </p:sp>
      <p:pic>
        <p:nvPicPr>
          <p:cNvPr id="4" name="Содержимое 4" descr="strashnye-skazki_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75052" y="1100376"/>
            <a:ext cx="3660575" cy="5301198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18054" y="939114"/>
            <a:ext cx="4423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Образы могут быть: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61215" y="1291905"/>
          <a:ext cx="5667375" cy="5373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53515" y="1416909"/>
            <a:ext cx="714220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Музыкальный образ – это воплощенная в музыке жизнь, её чувства, переживания, мысли, размышления, действие одного или нескольких людей; какое – либо проявление природы, событие из жизни человека, народа, человечества.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84173" y="1993556"/>
            <a:ext cx="6565556" cy="233910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Музыкальный образ – это живое, обобщенное  представление о действительности, выраженное в музыкальных интонациях.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48250" y="4517208"/>
            <a:ext cx="6895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Интонация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главное свойство музыки.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pesni_boyarskogo_skachat_besplatno_mp3_v_horoshem_kachestve_22906_101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2991607" y="830510"/>
            <a:ext cx="4258949" cy="3347517"/>
          </a:xfrm>
          <a:prstGeom prst="snip2SameRect">
            <a:avLst>
              <a:gd name="adj1" fmla="val 24822"/>
              <a:gd name="adj2" fmla="val 0"/>
            </a:avLst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72280" y="815547"/>
            <a:ext cx="7166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n w="11430">
                  <a:noFill/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Музыкальная интонация </a:t>
            </a:r>
            <a:r>
              <a:rPr lang="ru-RU" sz="2400" dirty="0">
                <a:ln w="11430">
                  <a:noFill/>
                </a:ln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выразительный мелодический оборот, наполненный смыслом, окрашенный чувством, переживанием. </a:t>
            </a:r>
            <a:endParaRPr lang="ru-RU" sz="2400" dirty="0">
              <a:ln w="11430">
                <a:noFill/>
              </a:ln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31149" y="2141233"/>
          <a:ext cx="6246191" cy="4148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52832" y="861536"/>
            <a:ext cx="74099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Музыкальный образ </a:t>
            </a:r>
            <a:r>
              <a:rPr lang="ru-RU" sz="2400" dirty="0">
                <a:ln w="10541" cmpd="sng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- это представление о действительности, выраженное в музыкальных интонациях. </a:t>
            </a:r>
            <a:endParaRPr lang="ru-RU" sz="2400" dirty="0">
              <a:ln w="10541" cmpd="sng">
                <a:noFill/>
                <a:prstDash val="solid"/>
              </a:ln>
            </a:endParaRPr>
          </a:p>
        </p:txBody>
      </p:sp>
      <p:pic>
        <p:nvPicPr>
          <p:cNvPr id="4" name="Содержимое 3" descr="e37b8e3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2780690" y="2233369"/>
            <a:ext cx="5491930" cy="4165601"/>
          </a:xfrm>
          <a:prstGeom prst="snip2DiagRect">
            <a:avLst>
              <a:gd name="adj1" fmla="val 0"/>
              <a:gd name="adj2" fmla="val 23984"/>
            </a:avLst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1265" y="1359243"/>
            <a:ext cx="6268994" cy="34163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dirty="0"/>
              <a:t>К</a:t>
            </a:r>
            <a:r>
              <a:rPr lang="ru-RU" sz="3600" b="1" dirty="0"/>
              <a:t> вокальной музыке</a:t>
            </a:r>
            <a:r>
              <a:rPr lang="ru-RU" sz="3600" dirty="0"/>
              <a:t> относятся: сольное пение, пение в ансамбле и в хоре с инструментальным аккомпанементом или без сопровождения.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257300" y="167419"/>
            <a:ext cx="7886700" cy="639890"/>
          </a:xfrm>
          <a:effectLst>
            <a:softEdge rad="127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Удивительный мир музыкальных образов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22388" y="1189506"/>
            <a:ext cx="6783860" cy="2862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Инструментальная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музыка предназначена для игры на различных инструментах и также делится на сольную, ансамблевую и оркестровую.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theme/theme1.xml><?xml version="1.0" encoding="utf-8"?>
<a:theme xmlns:a="http://schemas.openxmlformats.org/drawingml/2006/main" name="6.0 класс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6.0 класс</Template>
  <TotalTime>60</TotalTime>
  <Words>333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6.0 класс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  <vt:lpstr>Удивительный мир музыкальных образов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Удивительный мир музыкальных образов</dc:title>
  <dc:creator>aleny_000</dc:creator>
  <cp:lastModifiedBy>Алёна</cp:lastModifiedBy>
  <cp:revision>12</cp:revision>
  <dcterms:created xsi:type="dcterms:W3CDTF">2020-08-29T13:42:19Z</dcterms:created>
  <dcterms:modified xsi:type="dcterms:W3CDTF">2023-01-01T17:45:24Z</dcterms:modified>
</cp:coreProperties>
</file>