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65" r:id="rId2"/>
    <p:sldId id="266" r:id="rId3"/>
    <p:sldId id="263" r:id="rId4"/>
    <p:sldId id="264" r:id="rId5"/>
    <p:sldId id="267" r:id="rId6"/>
    <p:sldId id="258" r:id="rId7"/>
    <p:sldId id="259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14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7F603-D2BC-4F44-97DB-E086EB021B32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2DEB2-4F7D-4146-AF30-4F9DE48B1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1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50"/>
            <a:ext cx="8472518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СЕВЕРНАЯ ОСЕТИЯ АЛАНИЯ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Содержимое 6" descr="hello_html_653ed2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3901440" cy="2481072"/>
          </a:xfrm>
        </p:spPr>
      </p:pic>
      <p:pic>
        <p:nvPicPr>
          <p:cNvPr id="8" name="Содержимое 7" descr="Wapen_Ossetien.svg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0628" y="1428736"/>
            <a:ext cx="3424254" cy="3281377"/>
          </a:xfrm>
        </p:spPr>
      </p:pic>
      <p:sp>
        <p:nvSpPr>
          <p:cNvPr id="9" name="TextBox 8"/>
          <p:cNvSpPr txBox="1"/>
          <p:nvPr/>
        </p:nvSpPr>
        <p:spPr>
          <a:xfrm>
            <a:off x="285719" y="4286256"/>
            <a:ext cx="35004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Государственный флаг представляет полотнище из трех полос желтого, красного и белого цвета. Желтый цвет – символ изобилия и богатства, красный – воинской доблести, а белый- моральной чистоты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1" y="5000636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Герб представляет изображение барса на фоне горных цепей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Географическое положение</a:t>
            </a:r>
            <a:endParaRPr lang="ru-RU" dirty="0"/>
          </a:p>
        </p:txBody>
      </p:sp>
      <p:pic>
        <p:nvPicPr>
          <p:cNvPr id="4" name="Содержимое 3" descr="06e82c0b6c305480800308daa465495c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4679567" cy="4286280"/>
          </a:xfrm>
        </p:spPr>
      </p:pic>
      <p:sp>
        <p:nvSpPr>
          <p:cNvPr id="5" name="Прямоугольник 4"/>
          <p:cNvSpPr/>
          <p:nvPr/>
        </p:nvSpPr>
        <p:spPr>
          <a:xfrm>
            <a:off x="4714876" y="1571612"/>
            <a:ext cx="44291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Расположена: Кавказ. Столица: Владикавказ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Граничит: на западе с КРБ, на севере с СК, на востоке с Ингушетией и ЧР, на юге с Грузией и  Южной Осетией.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Образована 7 июля 1924 года как Северо-Осетинская автономная область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Население Северной Осетии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443914" cy="485203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</a:rPr>
              <a:t>568 тыс. человек, преимущественно осетины и русские</a:t>
            </a:r>
            <a:endParaRPr lang="ru-RU" b="1" dirty="0"/>
          </a:p>
        </p:txBody>
      </p:sp>
      <p:pic>
        <p:nvPicPr>
          <p:cNvPr id="5" name="Рисунок 4" descr="131157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1" y="2500306"/>
            <a:ext cx="5000660" cy="4143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Язык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FF00"/>
                </a:solidFill>
              </a:rPr>
              <a:t>Ирано</a:t>
            </a:r>
            <a:r>
              <a:rPr lang="ru-RU" b="1" dirty="0" smtClean="0">
                <a:solidFill>
                  <a:srgbClr val="FFFF00"/>
                </a:solidFill>
              </a:rPr>
              <a:t> язычный народ, живущий на Кавказе. Являются потомками алан, или происходят от одной из кавказских групп, принявших иранский язык.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Осетинский язык принадлежит к иранской группе индоевропейской семьи языков. Помимо Осетии, они также живут в других районах России, в Грузии, Турции и других странах.</a:t>
            </a:r>
            <a:r>
              <a:rPr lang="ru-RU" b="1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Интересные Факты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 Северной Осетии живёт больше людей, чем в таких странах, как Черногория, Багамы или </a:t>
            </a:r>
            <a:r>
              <a:rPr lang="ru-RU" b="1" dirty="0" err="1" smtClean="0">
                <a:solidFill>
                  <a:srgbClr val="FFFF00"/>
                </a:solidFill>
              </a:rPr>
              <a:t>Мальдивы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Многие местные жители держат скот. Так, по статистике коров здесь примерно столько же, сколько и людей, а овец втрое больше.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Здесь живут представители более чем дюжины национальностей. Больше всего </a:t>
            </a:r>
            <a:r>
              <a:rPr lang="ru-RU" b="1" dirty="0" err="1" smtClean="0">
                <a:solidFill>
                  <a:srgbClr val="FFFF00"/>
                </a:solidFill>
              </a:rPr>
              <a:t>осетинов</a:t>
            </a:r>
            <a:r>
              <a:rPr lang="ru-RU" b="1" dirty="0" smtClean="0">
                <a:solidFill>
                  <a:srgbClr val="FFFF00"/>
                </a:solidFill>
              </a:rPr>
              <a:t> и русских, около 60% и 20% соответственно.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Из всех входящих в состав РФ республик Северная Осетия является одной из самых маленьких.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Жители Северной Осетии приняли христианство за полвека до того, как князь Владимир крестил Русь.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Около 50% населения Северной Осетии проживает во Владикавказе, столице республики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41763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/>
                <a:latin typeface="+mn-lt"/>
              </a:rPr>
              <a:t> Национальные праздники</a:t>
            </a:r>
            <a:r>
              <a:rPr lang="ru-RU" sz="4800" dirty="0" smtClean="0">
                <a:solidFill>
                  <a:srgbClr val="FFFF00"/>
                </a:solidFill>
                <a:effectLst/>
              </a:rPr>
              <a:t>.</a:t>
            </a:r>
            <a:endParaRPr lang="ru-RU" sz="48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НОГ АЗ - НОВЫЙ ГОД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НОГБОН - </a:t>
            </a:r>
            <a:r>
              <a:rPr lang="ru-RU" sz="2400" dirty="0" smtClean="0">
                <a:solidFill>
                  <a:srgbClr val="FFFF00"/>
                </a:solidFill>
              </a:rPr>
              <a:t>Новый год по старому стилю - один из любимых  праздников 12-14 января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КУАДЗАН – ПАСХА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ТАРАНДЖЕЛОЗ</a:t>
            </a:r>
            <a:r>
              <a:rPr lang="ru-RU" sz="2400" dirty="0" smtClean="0">
                <a:solidFill>
                  <a:srgbClr val="FFFF00"/>
                </a:solidFill>
              </a:rPr>
              <a:t> - день плодородия и благодати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УАЦИЛЛА</a:t>
            </a:r>
            <a:r>
              <a:rPr lang="ru-RU" sz="2400" dirty="0" smtClean="0">
                <a:solidFill>
                  <a:srgbClr val="FFFF00"/>
                </a:solidFill>
              </a:rPr>
              <a:t>  - день покровителя хлебных злаков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Девичий танец - САМАЯ КРАСИВАЯ МУЗЫКА НА ПЛАНЕТЕ ЗЕМЛЯ!!!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fade out="8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0" y="6303401"/>
            <a:ext cx="487363" cy="487363"/>
          </a:xfrm>
          <a:prstGeom prst="rect">
            <a:avLst/>
          </a:prstGeom>
        </p:spPr>
      </p:pic>
      <p:pic>
        <p:nvPicPr>
          <p:cNvPr id="7" name="Рисунок 6" descr="imgpreview.jp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0694" y="4286256"/>
            <a:ext cx="3643306" cy="2303854"/>
          </a:xfrm>
          <a:prstGeom prst="rect">
            <a:avLst/>
          </a:prstGeom>
        </p:spPr>
      </p:pic>
      <p:pic>
        <p:nvPicPr>
          <p:cNvPr id="8" name="Рисунок 7" descr="ВГ день осетии 1012 10 1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4357694"/>
            <a:ext cx="4357686" cy="2214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Традиционные блюда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7257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0265284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36"/>
            <a:ext cx="4929190" cy="3714776"/>
          </a:xfrm>
          <a:prstGeom prst="rect">
            <a:avLst/>
          </a:prstGeom>
        </p:spPr>
      </p:pic>
      <p:pic>
        <p:nvPicPr>
          <p:cNvPr id="7" name="Рисунок 6" descr="osetinskie-1536x102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928934"/>
            <a:ext cx="4143372" cy="35480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5286388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Отварное в казане мясо чаще говядины, реже баранины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Шашлык из разных видов мяса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286380" y="1500174"/>
            <a:ext cx="35004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Пироги с разнообразной начинкой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Хворост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Пиво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Выполнила Орлова А.А.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Учитель английского языка МБОУ СОШ № 9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Предгорный округ 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Ставропольский край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rgbClr val="007DEA"/>
      </a:dk1>
      <a:lt1>
        <a:sysClr val="window" lastClr="FFFFFF"/>
      </a:lt1>
      <a:dk2>
        <a:srgbClr val="5FE7D5"/>
      </a:dk2>
      <a:lt2>
        <a:srgbClr val="D6ECFF"/>
      </a:lt2>
      <a:accent1>
        <a:srgbClr val="51D9FF"/>
      </a:accent1>
      <a:accent2>
        <a:srgbClr val="0081A5"/>
      </a:accent2>
      <a:accent3>
        <a:srgbClr val="C9F7F1"/>
      </a:accent3>
      <a:accent4>
        <a:srgbClr val="00ADDC"/>
      </a:accent4>
      <a:accent5>
        <a:srgbClr val="94EFE3"/>
      </a:accent5>
      <a:accent6>
        <a:srgbClr val="60B5FF"/>
      </a:accent6>
      <a:hlink>
        <a:srgbClr val="138677"/>
      </a:hlink>
      <a:folHlink>
        <a:srgbClr val="A7D6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</TotalTime>
  <Words>319</Words>
  <Application>Microsoft Office PowerPoint</Application>
  <PresentationFormat>Экран (4:3)</PresentationFormat>
  <Paragraphs>35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СЕВЕРНАЯ ОСЕТИЯ АЛАНИЯ</vt:lpstr>
      <vt:lpstr>Географическое положение</vt:lpstr>
      <vt:lpstr>Население Северной Осетии</vt:lpstr>
      <vt:lpstr>Язык</vt:lpstr>
      <vt:lpstr>Интересные Факты </vt:lpstr>
      <vt:lpstr> Национальные праздники.</vt:lpstr>
      <vt:lpstr>Традиционные блюда</vt:lpstr>
      <vt:lpstr>Выполнила Орлова А.А.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Национальность: Осетины.</dc:title>
  <dc:creator>Орлова А.А.</dc:creator>
  <cp:lastModifiedBy>hp</cp:lastModifiedBy>
  <cp:revision>40</cp:revision>
  <dcterms:created xsi:type="dcterms:W3CDTF">2017-12-06T09:05:32Z</dcterms:created>
  <dcterms:modified xsi:type="dcterms:W3CDTF">2023-01-01T13:19:09Z</dcterms:modified>
</cp:coreProperties>
</file>