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16" r:id="rId1"/>
  </p:sldMasterIdLst>
  <p:sldIdLst>
    <p:sldId id="256" r:id="rId2"/>
    <p:sldId id="257" r:id="rId3"/>
    <p:sldId id="258" r:id="rId4"/>
    <p:sldId id="268" r:id="rId5"/>
    <p:sldId id="259" r:id="rId6"/>
    <p:sldId id="290" r:id="rId7"/>
    <p:sldId id="262" r:id="rId8"/>
    <p:sldId id="291" r:id="rId9"/>
    <p:sldId id="266" r:id="rId10"/>
    <p:sldId id="294" r:id="rId11"/>
    <p:sldId id="300" r:id="rId12"/>
    <p:sldId id="263" r:id="rId13"/>
    <p:sldId id="292" r:id="rId14"/>
    <p:sldId id="264" r:id="rId15"/>
    <p:sldId id="293" r:id="rId16"/>
  </p:sldIdLst>
  <p:sldSz cx="9144000" cy="6858000" type="screen4x3"/>
  <p:notesSz cx="6735763" cy="98663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  <p:clrMru>
    <a:srgbClr val="4ECAB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94660"/>
  </p:normalViewPr>
  <p:slideViewPr>
    <p:cSldViewPr>
      <p:cViewPr varScale="1">
        <p:scale>
          <a:sx n="81" d="100"/>
          <a:sy n="81" d="100"/>
        </p:scale>
        <p:origin x="-10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889E64-23ED-4773-A991-7917B6853B75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1431C8-E968-417B-A289-DA9C7FFEA9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889E64-23ED-4773-A991-7917B6853B75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1431C8-E968-417B-A289-DA9C7FFEA9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889E64-23ED-4773-A991-7917B6853B75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1431C8-E968-417B-A289-DA9C7FFEA9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889E64-23ED-4773-A991-7917B6853B75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1431C8-E968-417B-A289-DA9C7FFEA9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889E64-23ED-4773-A991-7917B6853B75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1431C8-E968-417B-A289-DA9C7FFEA9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889E64-23ED-4773-A991-7917B6853B75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1431C8-E968-417B-A289-DA9C7FFEA9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889E64-23ED-4773-A991-7917B6853B75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1431C8-E968-417B-A289-DA9C7FFEA9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889E64-23ED-4773-A991-7917B6853B75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1431C8-E968-417B-A289-DA9C7FFEA9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889E64-23ED-4773-A991-7917B6853B75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1431C8-E968-417B-A289-DA9C7FFEA9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889E64-23ED-4773-A991-7917B6853B75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1431C8-E968-417B-A289-DA9C7FFEA9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889E64-23ED-4773-A991-7917B6853B75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1431C8-E968-417B-A289-DA9C7FFEA9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5889E64-23ED-4773-A991-7917B6853B75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651431C8-E968-417B-A289-DA9C7FFEA9E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7" r:id="rId1"/>
    <p:sldLayoutId id="2147484118" r:id="rId2"/>
    <p:sldLayoutId id="2147484119" r:id="rId3"/>
    <p:sldLayoutId id="2147484120" r:id="rId4"/>
    <p:sldLayoutId id="2147484121" r:id="rId5"/>
    <p:sldLayoutId id="2147484122" r:id="rId6"/>
    <p:sldLayoutId id="2147484123" r:id="rId7"/>
    <p:sldLayoutId id="2147484124" r:id="rId8"/>
    <p:sldLayoutId id="2147484125" r:id="rId9"/>
    <p:sldLayoutId id="2147484126" r:id="rId10"/>
    <p:sldLayoutId id="214748412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1772816"/>
            <a:ext cx="7772400" cy="18288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4800" i="1" dirty="0" err="1" smtClean="0">
                <a:ln/>
                <a:solidFill>
                  <a:schemeClr val="accent3"/>
                </a:solidFill>
                <a:effectLst/>
              </a:rPr>
              <a:t>Джаубаланы</a:t>
            </a:r>
            <a:r>
              <a:rPr lang="ru-RU" sz="4800" i="1" dirty="0" smtClean="0">
                <a:ln/>
                <a:solidFill>
                  <a:schemeClr val="accent3"/>
                </a:solidFill>
                <a:effectLst/>
              </a:rPr>
              <a:t> </a:t>
            </a:r>
            <a:r>
              <a:rPr lang="ru-RU" sz="4800" i="1" dirty="0" err="1" smtClean="0">
                <a:ln/>
                <a:solidFill>
                  <a:schemeClr val="accent3"/>
                </a:solidFill>
                <a:effectLst/>
              </a:rPr>
              <a:t>Хусейни</a:t>
            </a:r>
            <a:r>
              <a:rPr lang="ru-RU" sz="4800" i="1" dirty="0" smtClean="0">
                <a:ln/>
                <a:solidFill>
                  <a:schemeClr val="accent3"/>
                </a:solidFill>
                <a:effectLst/>
              </a:rPr>
              <a:t> </a:t>
            </a:r>
            <a:endParaRPr lang="ru-RU" sz="4800" i="1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67944" y="3685032"/>
            <a:ext cx="4752528" cy="1904208"/>
          </a:xfrm>
        </p:spPr>
        <p:txBody>
          <a:bodyPr>
            <a:normAutofit/>
          </a:bodyPr>
          <a:lstStyle/>
          <a:p>
            <a:r>
              <a:rPr lang="ru-RU" sz="3600" dirty="0" err="1" smtClean="0">
                <a:solidFill>
                  <a:srgbClr val="00B050"/>
                </a:solidFill>
                <a:latin typeface="Monotype Corsiva" pitchFamily="66" charset="0"/>
              </a:rPr>
              <a:t>джашау</a:t>
            </a:r>
            <a:r>
              <a:rPr lang="ru-RU" sz="3600" dirty="0" smtClean="0">
                <a:solidFill>
                  <a:srgbClr val="00B050"/>
                </a:solidFill>
                <a:latin typeface="Monotype Corsiva" pitchFamily="66" charset="0"/>
              </a:rPr>
              <a:t> </a:t>
            </a:r>
            <a:r>
              <a:rPr lang="ru-RU" sz="3600" dirty="0" err="1" smtClean="0">
                <a:solidFill>
                  <a:srgbClr val="00B050"/>
                </a:solidFill>
                <a:latin typeface="Monotype Corsiva" pitchFamily="66" charset="0"/>
              </a:rPr>
              <a:t>эм</a:t>
            </a:r>
            <a:r>
              <a:rPr lang="ru-RU" sz="3600" dirty="0" smtClean="0">
                <a:solidFill>
                  <a:srgbClr val="00B050"/>
                </a:solidFill>
                <a:latin typeface="Monotype Corsiva" pitchFamily="66" charset="0"/>
              </a:rPr>
              <a:t> </a:t>
            </a:r>
            <a:r>
              <a:rPr lang="ru-RU" sz="3600" dirty="0" err="1" smtClean="0">
                <a:solidFill>
                  <a:srgbClr val="00B050"/>
                </a:solidFill>
                <a:latin typeface="Monotype Corsiva" pitchFamily="66" charset="0"/>
              </a:rPr>
              <a:t>чыгъармачылыкъ</a:t>
            </a:r>
            <a:r>
              <a:rPr lang="ru-RU" sz="3600" dirty="0" smtClean="0">
                <a:solidFill>
                  <a:srgbClr val="00B050"/>
                </a:solidFill>
                <a:latin typeface="Monotype Corsiva" pitchFamily="66" charset="0"/>
              </a:rPr>
              <a:t> </a:t>
            </a:r>
            <a:r>
              <a:rPr lang="ru-RU" sz="3600" dirty="0" err="1" smtClean="0">
                <a:solidFill>
                  <a:srgbClr val="00B050"/>
                </a:solidFill>
                <a:latin typeface="Monotype Corsiva" pitchFamily="66" charset="0"/>
              </a:rPr>
              <a:t>джолу</a:t>
            </a:r>
            <a:endParaRPr lang="ru-RU" sz="3600" dirty="0">
              <a:solidFill>
                <a:srgbClr val="00B050"/>
              </a:solidFill>
              <a:latin typeface="Monotype Corsiva" pitchFamily="66" charset="0"/>
            </a:endParaRPr>
          </a:p>
        </p:txBody>
      </p:sp>
      <p:pic>
        <p:nvPicPr>
          <p:cNvPr id="1026" name="Picture 2" descr="E:\фот\фото\IMG-20171211-WA00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548680"/>
            <a:ext cx="3428032" cy="46379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IMG-20171211-WA002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12160" y="692696"/>
            <a:ext cx="2520280" cy="3769067"/>
          </a:xfrm>
        </p:spPr>
      </p:pic>
      <p:pic>
        <p:nvPicPr>
          <p:cNvPr id="6" name="Рисунок 5" descr="IMG-20171211-WA003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332656"/>
            <a:ext cx="3529410" cy="4026197"/>
          </a:xfrm>
          <a:prstGeom prst="rect">
            <a:avLst/>
          </a:prstGeom>
        </p:spPr>
      </p:pic>
      <p:pic>
        <p:nvPicPr>
          <p:cNvPr id="7" name="Рисунок 6" descr="IMG-20171211-WA002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47864" y="2420888"/>
            <a:ext cx="2986033" cy="38884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err="1" smtClean="0"/>
              <a:t>Джаубаланы</a:t>
            </a:r>
            <a:r>
              <a:rPr lang="ru-RU" sz="4400" dirty="0" smtClean="0"/>
              <a:t> </a:t>
            </a:r>
            <a:r>
              <a:rPr lang="ru-RU" sz="4400" dirty="0" err="1" smtClean="0"/>
              <a:t>Хусей</a:t>
            </a:r>
            <a:r>
              <a:rPr lang="ru-RU" sz="4400" dirty="0" smtClean="0"/>
              <a:t> </a:t>
            </a:r>
            <a:r>
              <a:rPr lang="ru-RU" sz="4400" dirty="0" err="1" smtClean="0"/>
              <a:t>назмула</a:t>
            </a:r>
            <a:r>
              <a:rPr lang="ru-RU" sz="4400" dirty="0" smtClean="0"/>
              <a:t> ,</a:t>
            </a:r>
            <a:r>
              <a:rPr lang="ru-RU" sz="4400" dirty="0" err="1" smtClean="0"/>
              <a:t>поэмала,очеркле</a:t>
            </a:r>
            <a:r>
              <a:rPr lang="ru-RU" sz="4400" dirty="0" smtClean="0"/>
              <a:t>,</a:t>
            </a:r>
          </a:p>
          <a:p>
            <a:r>
              <a:rPr lang="ru-RU" sz="4400" dirty="0" err="1" smtClean="0"/>
              <a:t>балладала</a:t>
            </a:r>
            <a:r>
              <a:rPr lang="ru-RU" sz="4400" dirty="0" smtClean="0"/>
              <a:t> </a:t>
            </a:r>
            <a:r>
              <a:rPr lang="ru-RU" sz="4400" dirty="0" err="1" smtClean="0"/>
              <a:t>джазгъанды</a:t>
            </a:r>
            <a:r>
              <a:rPr lang="ru-RU" sz="4400" dirty="0" smtClean="0"/>
              <a:t>.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183880" cy="5112568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dirty="0" smtClean="0">
                <a:ln/>
                <a:solidFill>
                  <a:schemeClr val="accent3"/>
                </a:solidFill>
                <a:effectLst/>
              </a:rPr>
              <a:t/>
            </a:r>
            <a:br>
              <a:rPr lang="ru-RU" dirty="0" smtClean="0">
                <a:ln/>
                <a:solidFill>
                  <a:schemeClr val="accent3"/>
                </a:solidFill>
                <a:effectLst/>
              </a:rPr>
            </a:br>
            <a:r>
              <a:rPr lang="ru-RU" dirty="0" err="1" smtClean="0">
                <a:ln/>
                <a:solidFill>
                  <a:schemeClr val="accent3"/>
                </a:solidFill>
                <a:effectLst/>
              </a:rPr>
              <a:t>Поэтни</a:t>
            </a:r>
            <a:r>
              <a:rPr lang="ru-RU" dirty="0" smtClean="0">
                <a:ln/>
                <a:solidFill>
                  <a:schemeClr val="accent3"/>
                </a:solidFill>
                <a:effectLst/>
              </a:rPr>
              <a:t> кеб </a:t>
            </a:r>
            <a:r>
              <a:rPr lang="ru-RU" dirty="0" err="1" smtClean="0">
                <a:ln/>
                <a:solidFill>
                  <a:schemeClr val="accent3"/>
                </a:solidFill>
                <a:effectLst/>
              </a:rPr>
              <a:t>назмуларына</a:t>
            </a:r>
            <a:r>
              <a:rPr lang="ru-RU" dirty="0" smtClean="0">
                <a:ln/>
                <a:solidFill>
                  <a:schemeClr val="accent3"/>
                </a:solidFill>
                <a:effectLst/>
              </a:rPr>
              <a:t> </a:t>
            </a:r>
            <a:r>
              <a:rPr lang="ru-RU" dirty="0" err="1" smtClean="0">
                <a:ln/>
                <a:solidFill>
                  <a:schemeClr val="accent3"/>
                </a:solidFill>
                <a:effectLst/>
              </a:rPr>
              <a:t>республиканы</a:t>
            </a:r>
            <a:r>
              <a:rPr lang="ru-RU" dirty="0" smtClean="0">
                <a:ln/>
                <a:solidFill>
                  <a:schemeClr val="accent3"/>
                </a:solidFill>
                <a:effectLst/>
              </a:rPr>
              <a:t> </a:t>
            </a:r>
            <a:r>
              <a:rPr lang="ru-RU" dirty="0" err="1" smtClean="0">
                <a:ln/>
                <a:solidFill>
                  <a:schemeClr val="accent3"/>
                </a:solidFill>
                <a:effectLst/>
              </a:rPr>
              <a:t>композиторлары</a:t>
            </a:r>
            <a:r>
              <a:rPr lang="ru-RU" dirty="0" smtClean="0">
                <a:ln/>
                <a:solidFill>
                  <a:schemeClr val="accent3"/>
                </a:solidFill>
                <a:effectLst/>
              </a:rPr>
              <a:t> </a:t>
            </a:r>
            <a:r>
              <a:rPr lang="ru-RU" dirty="0" err="1" smtClean="0">
                <a:ln/>
                <a:solidFill>
                  <a:schemeClr val="accent3"/>
                </a:solidFill>
                <a:effectLst/>
              </a:rPr>
              <a:t>Ногъайлыланы</a:t>
            </a:r>
            <a:r>
              <a:rPr lang="ru-RU" dirty="0" smtClean="0">
                <a:ln/>
                <a:solidFill>
                  <a:schemeClr val="accent3"/>
                </a:solidFill>
                <a:effectLst/>
              </a:rPr>
              <a:t> </a:t>
            </a:r>
            <a:r>
              <a:rPr lang="ru-RU" dirty="0" err="1" smtClean="0">
                <a:ln/>
                <a:solidFill>
                  <a:schemeClr val="accent3"/>
                </a:solidFill>
                <a:effectLst/>
              </a:rPr>
              <a:t>Маджит,Къочхарланы</a:t>
            </a:r>
            <a:r>
              <a:rPr lang="ru-RU" dirty="0" smtClean="0">
                <a:ln/>
                <a:solidFill>
                  <a:schemeClr val="accent3"/>
                </a:solidFill>
                <a:effectLst/>
              </a:rPr>
              <a:t> Марат </a:t>
            </a:r>
            <a:r>
              <a:rPr lang="ru-RU" dirty="0" err="1" smtClean="0">
                <a:ln/>
                <a:solidFill>
                  <a:schemeClr val="accent3"/>
                </a:solidFill>
                <a:effectLst/>
              </a:rPr>
              <a:t>макъам</a:t>
            </a:r>
            <a:r>
              <a:rPr lang="ru-RU" dirty="0" smtClean="0">
                <a:ln/>
                <a:solidFill>
                  <a:schemeClr val="accent3"/>
                </a:solidFill>
                <a:effectLst/>
              </a:rPr>
              <a:t> </a:t>
            </a:r>
            <a:r>
              <a:rPr lang="ru-RU" dirty="0" err="1" smtClean="0">
                <a:ln/>
                <a:solidFill>
                  <a:schemeClr val="accent3"/>
                </a:solidFill>
                <a:effectLst/>
              </a:rPr>
              <a:t>салгъандыла</a:t>
            </a:r>
            <a:r>
              <a:rPr lang="ru-RU" dirty="0" smtClean="0">
                <a:ln/>
                <a:solidFill>
                  <a:schemeClr val="accent3"/>
                </a:solidFill>
                <a:effectLst/>
              </a:rPr>
              <a:t> </a:t>
            </a:r>
            <a:r>
              <a:rPr lang="ru-RU" dirty="0" err="1" smtClean="0">
                <a:ln/>
                <a:solidFill>
                  <a:schemeClr val="accent3"/>
                </a:solidFill>
                <a:effectLst/>
              </a:rPr>
              <a:t>эмда</a:t>
            </a:r>
            <a:r>
              <a:rPr lang="ru-RU" dirty="0" smtClean="0">
                <a:ln/>
                <a:solidFill>
                  <a:schemeClr val="accent3"/>
                </a:solidFill>
                <a:effectLst/>
              </a:rPr>
              <a:t> ала </a:t>
            </a:r>
            <a:r>
              <a:rPr lang="ru-RU" dirty="0" err="1" smtClean="0">
                <a:ln/>
                <a:solidFill>
                  <a:schemeClr val="accent3"/>
                </a:solidFill>
                <a:effectLst/>
              </a:rPr>
              <a:t>джырла</a:t>
            </a:r>
            <a:r>
              <a:rPr lang="ru-RU" dirty="0" smtClean="0">
                <a:ln/>
                <a:solidFill>
                  <a:schemeClr val="accent3"/>
                </a:solidFill>
                <a:effectLst/>
              </a:rPr>
              <a:t> </a:t>
            </a:r>
            <a:r>
              <a:rPr lang="ru-RU" dirty="0" err="1" smtClean="0">
                <a:ln/>
                <a:solidFill>
                  <a:schemeClr val="accent3"/>
                </a:solidFill>
                <a:effectLst/>
              </a:rPr>
              <a:t>болуб</a:t>
            </a:r>
            <a:r>
              <a:rPr lang="ru-RU" dirty="0" smtClean="0">
                <a:ln/>
                <a:solidFill>
                  <a:schemeClr val="accent3"/>
                </a:solidFill>
                <a:effectLst/>
              </a:rPr>
              <a:t> </a:t>
            </a:r>
            <a:r>
              <a:rPr lang="ru-RU" dirty="0" err="1" smtClean="0">
                <a:ln/>
                <a:solidFill>
                  <a:schemeClr val="accent3"/>
                </a:solidFill>
                <a:effectLst/>
              </a:rPr>
              <a:t>джырланадыла</a:t>
            </a:r>
            <a:r>
              <a:rPr lang="ru-RU" dirty="0" smtClean="0">
                <a:ln/>
                <a:solidFill>
                  <a:schemeClr val="accent3"/>
                </a:solidFill>
                <a:effectLst/>
              </a:rPr>
              <a:t>. </a:t>
            </a:r>
            <a:r>
              <a:rPr lang="ru-RU" sz="4000" dirty="0" smtClean="0">
                <a:ln/>
                <a:solidFill>
                  <a:schemeClr val="accent3"/>
                </a:solidFill>
                <a:effectLst/>
              </a:rPr>
              <a:t/>
            </a:r>
            <a:br>
              <a:rPr lang="ru-RU" sz="4000" dirty="0" smtClean="0">
                <a:ln/>
                <a:solidFill>
                  <a:schemeClr val="accent3"/>
                </a:solidFill>
                <a:effectLst/>
              </a:rPr>
            </a:br>
            <a:endParaRPr lang="ru-RU" sz="400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268760"/>
            <a:ext cx="8183880" cy="3762744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2500" lnSpcReduction="2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3200" b="1" dirty="0" err="1" smtClean="0">
                <a:ln/>
                <a:solidFill>
                  <a:schemeClr val="accent3"/>
                </a:solidFill>
              </a:rPr>
              <a:t>Быллай</a:t>
            </a:r>
            <a:r>
              <a:rPr lang="ru-RU" sz="3200" b="1" dirty="0" smtClean="0">
                <a:ln/>
                <a:solidFill>
                  <a:schemeClr val="accent3"/>
                </a:solidFill>
              </a:rPr>
              <a:t> </a:t>
            </a:r>
            <a:r>
              <a:rPr lang="ru-RU" sz="3200" b="1" dirty="0" err="1" smtClean="0">
                <a:ln/>
                <a:solidFill>
                  <a:schemeClr val="accent3"/>
                </a:solidFill>
              </a:rPr>
              <a:t>джырлары</a:t>
            </a:r>
            <a:r>
              <a:rPr lang="ru-RU" sz="3200" b="1" dirty="0" smtClean="0">
                <a:ln/>
                <a:solidFill>
                  <a:schemeClr val="accent3"/>
                </a:solidFill>
              </a:rPr>
              <a:t> </a:t>
            </a:r>
            <a:r>
              <a:rPr lang="ru-RU" sz="3200" b="1" dirty="0" err="1" smtClean="0">
                <a:ln/>
                <a:solidFill>
                  <a:schemeClr val="accent3"/>
                </a:solidFill>
              </a:rPr>
              <a:t>халкъда</a:t>
            </a:r>
            <a:r>
              <a:rPr lang="ru-RU" sz="3200" b="1" dirty="0" smtClean="0">
                <a:ln/>
                <a:solidFill>
                  <a:schemeClr val="accent3"/>
                </a:solidFill>
              </a:rPr>
              <a:t> </a:t>
            </a:r>
            <a:r>
              <a:rPr lang="ru-RU" sz="3200" b="1" dirty="0" err="1" smtClean="0">
                <a:ln/>
                <a:solidFill>
                  <a:schemeClr val="accent3"/>
                </a:solidFill>
              </a:rPr>
              <a:t>белгилидиле</a:t>
            </a:r>
            <a:r>
              <a:rPr lang="ru-RU" sz="3200" b="1" dirty="0" smtClean="0">
                <a:ln/>
                <a:solidFill>
                  <a:schemeClr val="accent3"/>
                </a:solidFill>
              </a:rPr>
              <a:t> : «</a:t>
            </a:r>
            <a:r>
              <a:rPr lang="ru-RU" sz="3200" b="1" dirty="0" err="1" smtClean="0">
                <a:ln/>
                <a:solidFill>
                  <a:schemeClr val="accent3"/>
                </a:solidFill>
              </a:rPr>
              <a:t>Орайда</a:t>
            </a:r>
            <a:r>
              <a:rPr lang="ru-RU" sz="3200" b="1" dirty="0" smtClean="0">
                <a:ln/>
                <a:solidFill>
                  <a:schemeClr val="accent3"/>
                </a:solidFill>
              </a:rPr>
              <a:t>», «</a:t>
            </a:r>
            <a:r>
              <a:rPr lang="ru-RU" sz="3200" b="1" dirty="0" err="1" smtClean="0">
                <a:ln/>
                <a:solidFill>
                  <a:schemeClr val="accent3"/>
                </a:solidFill>
              </a:rPr>
              <a:t>Джулдузла</a:t>
            </a:r>
            <a:r>
              <a:rPr lang="ru-RU" sz="3200" b="1" dirty="0" smtClean="0">
                <a:ln/>
                <a:solidFill>
                  <a:schemeClr val="accent3"/>
                </a:solidFill>
              </a:rPr>
              <a:t> </a:t>
            </a:r>
            <a:r>
              <a:rPr lang="ru-RU" sz="3200" b="1" dirty="0" err="1" smtClean="0">
                <a:ln/>
                <a:solidFill>
                  <a:schemeClr val="accent3"/>
                </a:solidFill>
              </a:rPr>
              <a:t>айтсынла</a:t>
            </a:r>
            <a:r>
              <a:rPr lang="ru-RU" sz="3200" b="1" dirty="0" smtClean="0">
                <a:ln/>
                <a:solidFill>
                  <a:schemeClr val="accent3"/>
                </a:solidFill>
              </a:rPr>
              <a:t>», «Лейла», «Каштан </a:t>
            </a:r>
            <a:r>
              <a:rPr lang="ru-RU" sz="3200" b="1" dirty="0" err="1" smtClean="0">
                <a:ln/>
                <a:solidFill>
                  <a:schemeClr val="accent3"/>
                </a:solidFill>
              </a:rPr>
              <a:t>терекле</a:t>
            </a:r>
            <a:r>
              <a:rPr lang="ru-RU" sz="3200" b="1" dirty="0" smtClean="0">
                <a:ln/>
                <a:solidFill>
                  <a:schemeClr val="accent3"/>
                </a:solidFill>
              </a:rPr>
              <a:t>.», «</a:t>
            </a:r>
            <a:r>
              <a:rPr lang="ru-RU" sz="3200" b="1" dirty="0" err="1" smtClean="0">
                <a:ln/>
                <a:solidFill>
                  <a:schemeClr val="accent3"/>
                </a:solidFill>
              </a:rPr>
              <a:t>Шоркъа</a:t>
            </a:r>
            <a:r>
              <a:rPr lang="ru-RU" sz="3200" b="1" dirty="0" smtClean="0">
                <a:ln/>
                <a:solidFill>
                  <a:schemeClr val="accent3"/>
                </a:solidFill>
              </a:rPr>
              <a:t> </a:t>
            </a:r>
            <a:r>
              <a:rPr lang="ru-RU" sz="3200" b="1" dirty="0" err="1" smtClean="0">
                <a:ln/>
                <a:solidFill>
                  <a:schemeClr val="accent3"/>
                </a:solidFill>
              </a:rPr>
              <a:t>суучукъ</a:t>
            </a:r>
            <a:r>
              <a:rPr lang="ru-RU" sz="3200" b="1" dirty="0" smtClean="0">
                <a:ln/>
                <a:solidFill>
                  <a:schemeClr val="accent3"/>
                </a:solidFill>
              </a:rPr>
              <a:t>.», «</a:t>
            </a:r>
            <a:r>
              <a:rPr lang="ru-RU" sz="3200" b="1" dirty="0" err="1" smtClean="0">
                <a:ln/>
                <a:solidFill>
                  <a:schemeClr val="accent3"/>
                </a:solidFill>
              </a:rPr>
              <a:t>Къобаным</a:t>
            </a:r>
            <a:r>
              <a:rPr lang="ru-RU" sz="3200" b="1" dirty="0" smtClean="0">
                <a:ln/>
                <a:solidFill>
                  <a:schemeClr val="accent3"/>
                </a:solidFill>
              </a:rPr>
              <a:t>.», «</a:t>
            </a:r>
            <a:r>
              <a:rPr lang="ru-RU" sz="3200" b="1" dirty="0" err="1" smtClean="0">
                <a:ln/>
                <a:solidFill>
                  <a:schemeClr val="accent3"/>
                </a:solidFill>
              </a:rPr>
              <a:t>Таулу</a:t>
            </a:r>
            <a:r>
              <a:rPr lang="ru-RU" sz="3200" b="1" dirty="0" smtClean="0">
                <a:ln/>
                <a:solidFill>
                  <a:schemeClr val="accent3"/>
                </a:solidFill>
              </a:rPr>
              <a:t> </a:t>
            </a:r>
            <a:r>
              <a:rPr lang="ru-RU" sz="3200" b="1" dirty="0" err="1" smtClean="0">
                <a:ln/>
                <a:solidFill>
                  <a:schemeClr val="accent3"/>
                </a:solidFill>
              </a:rPr>
              <a:t>къызчыкъ</a:t>
            </a:r>
            <a:r>
              <a:rPr lang="ru-RU" sz="3200" b="1" dirty="0" smtClean="0">
                <a:ln/>
                <a:solidFill>
                  <a:schemeClr val="accent3"/>
                </a:solidFill>
              </a:rPr>
              <a:t> Роза.», «</a:t>
            </a:r>
            <a:r>
              <a:rPr lang="ru-RU" sz="3200" b="1" dirty="0" err="1" smtClean="0">
                <a:ln/>
                <a:solidFill>
                  <a:schemeClr val="accent3"/>
                </a:solidFill>
              </a:rPr>
              <a:t>Эки</a:t>
            </a:r>
            <a:r>
              <a:rPr lang="ru-RU" sz="3200" b="1" dirty="0" smtClean="0">
                <a:ln/>
                <a:solidFill>
                  <a:schemeClr val="accent3"/>
                </a:solidFill>
              </a:rPr>
              <a:t> </a:t>
            </a:r>
            <a:r>
              <a:rPr lang="ru-RU" sz="3200" b="1" dirty="0" err="1" smtClean="0">
                <a:ln/>
                <a:solidFill>
                  <a:schemeClr val="accent3"/>
                </a:solidFill>
              </a:rPr>
              <a:t>джюрек</a:t>
            </a:r>
            <a:r>
              <a:rPr lang="ru-RU" sz="3200" b="1" dirty="0" smtClean="0">
                <a:ln/>
                <a:solidFill>
                  <a:schemeClr val="accent3"/>
                </a:solidFill>
              </a:rPr>
              <a:t>.», «</a:t>
            </a:r>
            <a:r>
              <a:rPr lang="ru-RU" sz="3200" b="1" dirty="0" err="1" smtClean="0">
                <a:ln/>
                <a:solidFill>
                  <a:schemeClr val="accent3"/>
                </a:solidFill>
              </a:rPr>
              <a:t>Тас</a:t>
            </a:r>
            <a:r>
              <a:rPr lang="ru-RU" sz="3200" b="1" dirty="0" smtClean="0">
                <a:ln/>
                <a:solidFill>
                  <a:schemeClr val="accent3"/>
                </a:solidFill>
              </a:rPr>
              <a:t> </a:t>
            </a:r>
            <a:r>
              <a:rPr lang="ru-RU" sz="3200" b="1" dirty="0" err="1" smtClean="0">
                <a:ln/>
                <a:solidFill>
                  <a:schemeClr val="accent3"/>
                </a:solidFill>
              </a:rPr>
              <a:t>этме</a:t>
            </a:r>
            <a:r>
              <a:rPr lang="ru-RU" sz="3200" b="1" dirty="0" smtClean="0">
                <a:ln/>
                <a:solidFill>
                  <a:schemeClr val="accent3"/>
                </a:solidFill>
              </a:rPr>
              <a:t> </a:t>
            </a:r>
            <a:r>
              <a:rPr lang="ru-RU" sz="3200" b="1" dirty="0" err="1" smtClean="0">
                <a:ln/>
                <a:solidFill>
                  <a:schemeClr val="accent3"/>
                </a:solidFill>
              </a:rPr>
              <a:t>джазынгы</a:t>
            </a:r>
            <a:r>
              <a:rPr lang="ru-RU" sz="3200" b="1" dirty="0" smtClean="0">
                <a:ln/>
                <a:solidFill>
                  <a:schemeClr val="accent3"/>
                </a:solidFill>
              </a:rPr>
              <a:t>.», «</a:t>
            </a:r>
            <a:r>
              <a:rPr lang="ru-RU" sz="3200" b="1" dirty="0" err="1" smtClean="0">
                <a:ln/>
                <a:solidFill>
                  <a:schemeClr val="accent3"/>
                </a:solidFill>
              </a:rPr>
              <a:t>Джырла</a:t>
            </a:r>
            <a:r>
              <a:rPr lang="ru-RU" sz="3200" b="1" dirty="0" smtClean="0">
                <a:ln/>
                <a:solidFill>
                  <a:schemeClr val="accent3"/>
                </a:solidFill>
              </a:rPr>
              <a:t> ,</a:t>
            </a:r>
            <a:r>
              <a:rPr lang="ru-RU" sz="3200" b="1" dirty="0" err="1" smtClean="0">
                <a:ln/>
                <a:solidFill>
                  <a:schemeClr val="accent3"/>
                </a:solidFill>
              </a:rPr>
              <a:t>къобузум</a:t>
            </a:r>
            <a:r>
              <a:rPr lang="ru-RU" sz="3200" b="1" dirty="0" smtClean="0">
                <a:ln/>
                <a:solidFill>
                  <a:schemeClr val="accent3"/>
                </a:solidFill>
              </a:rPr>
              <a:t>!» </a:t>
            </a:r>
            <a:r>
              <a:rPr lang="ru-RU" sz="3200" b="1" dirty="0" err="1" smtClean="0">
                <a:ln/>
                <a:solidFill>
                  <a:schemeClr val="accent3"/>
                </a:solidFill>
              </a:rPr>
              <a:t>дагъыда</a:t>
            </a:r>
            <a:r>
              <a:rPr lang="ru-RU" sz="3200" b="1" dirty="0" smtClean="0">
                <a:ln/>
                <a:solidFill>
                  <a:schemeClr val="accent3"/>
                </a:solidFill>
              </a:rPr>
              <a:t> </a:t>
            </a:r>
            <a:r>
              <a:rPr lang="ru-RU" sz="3200" b="1" dirty="0" err="1" smtClean="0">
                <a:ln/>
                <a:solidFill>
                  <a:schemeClr val="accent3"/>
                </a:solidFill>
              </a:rPr>
              <a:t>башхала</a:t>
            </a:r>
            <a:r>
              <a:rPr lang="ru-RU" sz="3200" b="1" dirty="0" smtClean="0">
                <a:ln/>
                <a:solidFill>
                  <a:schemeClr val="accent3"/>
                </a:solidFill>
              </a:rPr>
              <a:t>.</a:t>
            </a:r>
            <a:r>
              <a:rPr lang="ru-RU" b="1" dirty="0" smtClean="0">
                <a:ln/>
                <a:solidFill>
                  <a:schemeClr val="accent3"/>
                </a:solidFill>
              </a:rPr>
              <a:t/>
            </a:r>
            <a:br>
              <a:rPr lang="ru-RU" b="1" dirty="0" smtClean="0">
                <a:ln/>
                <a:solidFill>
                  <a:schemeClr val="accent3"/>
                </a:solidFill>
              </a:rPr>
            </a:br>
            <a:endParaRPr lang="ru-RU" b="1" dirty="0">
              <a:ln/>
              <a:solidFill>
                <a:schemeClr val="accent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183880" cy="432048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3100" dirty="0" err="1" smtClean="0">
                <a:ln/>
                <a:solidFill>
                  <a:schemeClr val="accent3"/>
                </a:solidFill>
                <a:effectLst/>
              </a:rPr>
              <a:t>Аны</a:t>
            </a:r>
            <a:r>
              <a:rPr lang="ru-RU" sz="3100" dirty="0" smtClean="0">
                <a:ln/>
                <a:solidFill>
                  <a:schemeClr val="accent3"/>
                </a:solidFill>
                <a:effectLst/>
              </a:rPr>
              <a:t> </a:t>
            </a:r>
            <a:r>
              <a:rPr lang="ru-RU" sz="3100" dirty="0" err="1" smtClean="0">
                <a:ln/>
                <a:solidFill>
                  <a:schemeClr val="accent3"/>
                </a:solidFill>
                <a:effectLst/>
              </a:rPr>
              <a:t>назмулары</a:t>
            </a:r>
            <a:r>
              <a:rPr lang="ru-RU" sz="3100" dirty="0" smtClean="0">
                <a:ln/>
                <a:solidFill>
                  <a:schemeClr val="accent3"/>
                </a:solidFill>
                <a:effectLst/>
              </a:rPr>
              <a:t> «Огонек», «Москва», «Крокодил»,  «Дон»</a:t>
            </a:r>
            <a:r>
              <a:rPr lang="ru-RU" sz="3100" dirty="0" err="1" smtClean="0">
                <a:ln/>
                <a:solidFill>
                  <a:schemeClr val="accent3"/>
                </a:solidFill>
                <a:effectLst/>
              </a:rPr>
              <a:t>журналлада</a:t>
            </a:r>
            <a:r>
              <a:rPr lang="ru-RU" sz="3100" dirty="0" smtClean="0">
                <a:ln/>
                <a:solidFill>
                  <a:schemeClr val="accent3"/>
                </a:solidFill>
                <a:effectLst/>
              </a:rPr>
              <a:t>, «Ставрополье» </a:t>
            </a:r>
            <a:r>
              <a:rPr lang="ru-RU" sz="3100" dirty="0" err="1" smtClean="0">
                <a:ln/>
                <a:solidFill>
                  <a:schemeClr val="accent3"/>
                </a:solidFill>
                <a:effectLst/>
              </a:rPr>
              <a:t>альманахда</a:t>
            </a:r>
            <a:r>
              <a:rPr lang="ru-RU" sz="3100" dirty="0" smtClean="0">
                <a:ln/>
                <a:solidFill>
                  <a:schemeClr val="accent3"/>
                </a:solidFill>
                <a:effectLst/>
              </a:rPr>
              <a:t> </a:t>
            </a:r>
            <a:r>
              <a:rPr lang="ru-RU" sz="3100" dirty="0" err="1" smtClean="0">
                <a:ln/>
                <a:solidFill>
                  <a:schemeClr val="accent3"/>
                </a:solidFill>
                <a:effectLst/>
              </a:rPr>
              <a:t>басмаланнгандыла</a:t>
            </a:r>
            <a:r>
              <a:rPr lang="ru-RU" sz="3100" dirty="0" smtClean="0">
                <a:ln/>
                <a:solidFill>
                  <a:schemeClr val="accent3"/>
                </a:solidFill>
                <a:effectLst/>
              </a:rPr>
              <a:t>, </a:t>
            </a:r>
            <a:r>
              <a:rPr lang="ru-RU" sz="3100" dirty="0" err="1" smtClean="0">
                <a:ln/>
                <a:solidFill>
                  <a:schemeClr val="accent3"/>
                </a:solidFill>
                <a:effectLst/>
              </a:rPr>
              <a:t>башха</a:t>
            </a:r>
            <a:r>
              <a:rPr lang="ru-RU" sz="3100" dirty="0" smtClean="0">
                <a:ln/>
                <a:solidFill>
                  <a:schemeClr val="accent3"/>
                </a:solidFill>
                <a:effectLst/>
              </a:rPr>
              <a:t> </a:t>
            </a:r>
            <a:r>
              <a:rPr lang="ru-RU" sz="3100" dirty="0" err="1" smtClean="0">
                <a:ln/>
                <a:solidFill>
                  <a:schemeClr val="accent3"/>
                </a:solidFill>
                <a:effectLst/>
              </a:rPr>
              <a:t>тиллеге</a:t>
            </a:r>
            <a:r>
              <a:rPr lang="ru-RU" sz="3100" dirty="0" smtClean="0">
                <a:ln/>
                <a:solidFill>
                  <a:schemeClr val="accent3"/>
                </a:solidFill>
                <a:effectLst/>
              </a:rPr>
              <a:t> </a:t>
            </a:r>
            <a:r>
              <a:rPr lang="ru-RU" sz="3100" dirty="0" err="1" smtClean="0">
                <a:ln/>
                <a:solidFill>
                  <a:schemeClr val="accent3"/>
                </a:solidFill>
                <a:effectLst/>
              </a:rPr>
              <a:t>кечюрюлгендиле</a:t>
            </a:r>
            <a:r>
              <a:rPr lang="ru-RU" sz="3100" dirty="0" smtClean="0">
                <a:ln/>
                <a:solidFill>
                  <a:schemeClr val="accent3"/>
                </a:solidFill>
                <a:effectLst/>
              </a:rPr>
              <a:t>.</a:t>
            </a:r>
            <a:br>
              <a:rPr lang="ru-RU" sz="3100" dirty="0" smtClean="0">
                <a:ln/>
                <a:solidFill>
                  <a:schemeClr val="accent3"/>
                </a:solidFill>
                <a:effectLst/>
              </a:rPr>
            </a:br>
            <a:r>
              <a:rPr lang="ru-RU" sz="3100" dirty="0" smtClean="0">
                <a:ln/>
                <a:solidFill>
                  <a:schemeClr val="accent3"/>
                </a:solidFill>
                <a:effectLst/>
              </a:rPr>
              <a:t/>
            </a:r>
            <a:br>
              <a:rPr lang="ru-RU" sz="3100" dirty="0" smtClean="0">
                <a:ln/>
                <a:solidFill>
                  <a:schemeClr val="accent3"/>
                </a:solidFill>
                <a:effectLst/>
              </a:rPr>
            </a:br>
            <a:r>
              <a:rPr lang="ru-RU" sz="3200" dirty="0" err="1" smtClean="0">
                <a:ln/>
                <a:solidFill>
                  <a:schemeClr val="accent3"/>
                </a:solidFill>
                <a:effectLst/>
              </a:rPr>
              <a:t>СССР-ни</a:t>
            </a:r>
            <a:r>
              <a:rPr lang="ru-RU" sz="3200" dirty="0" smtClean="0">
                <a:ln/>
                <a:solidFill>
                  <a:schemeClr val="accent3"/>
                </a:solidFill>
                <a:effectLst/>
              </a:rPr>
              <a:t> </a:t>
            </a:r>
            <a:r>
              <a:rPr lang="ru-RU" sz="3200" dirty="0" err="1" smtClean="0">
                <a:ln/>
                <a:solidFill>
                  <a:schemeClr val="accent3"/>
                </a:solidFill>
                <a:effectLst/>
              </a:rPr>
              <a:t>журналистлерини</a:t>
            </a:r>
            <a:r>
              <a:rPr lang="ru-RU" sz="3200" dirty="0" smtClean="0">
                <a:ln/>
                <a:solidFill>
                  <a:schemeClr val="accent3"/>
                </a:solidFill>
                <a:effectLst/>
              </a:rPr>
              <a:t> </a:t>
            </a:r>
            <a:r>
              <a:rPr lang="ru-RU" sz="3200" dirty="0" err="1" smtClean="0">
                <a:ln/>
                <a:solidFill>
                  <a:schemeClr val="accent3"/>
                </a:solidFill>
                <a:effectLst/>
              </a:rPr>
              <a:t>Союзуну</a:t>
            </a:r>
            <a:r>
              <a:rPr lang="ru-RU" sz="3200" dirty="0" smtClean="0">
                <a:ln/>
                <a:solidFill>
                  <a:schemeClr val="accent3"/>
                </a:solidFill>
                <a:effectLst/>
              </a:rPr>
              <a:t> </a:t>
            </a:r>
            <a:r>
              <a:rPr lang="ru-RU" sz="3200" dirty="0" err="1" smtClean="0">
                <a:ln/>
                <a:solidFill>
                  <a:schemeClr val="accent3"/>
                </a:solidFill>
                <a:effectLst/>
              </a:rPr>
              <a:t>эмда</a:t>
            </a:r>
            <a:r>
              <a:rPr lang="ru-RU" sz="3200" dirty="0" smtClean="0">
                <a:ln/>
                <a:solidFill>
                  <a:schemeClr val="accent3"/>
                </a:solidFill>
                <a:effectLst/>
              </a:rPr>
              <a:t> </a:t>
            </a:r>
            <a:r>
              <a:rPr lang="ru-RU" sz="3200" dirty="0" err="1" smtClean="0">
                <a:ln/>
                <a:solidFill>
                  <a:schemeClr val="accent3"/>
                </a:solidFill>
                <a:effectLst/>
              </a:rPr>
              <a:t>джазыучуларыны</a:t>
            </a:r>
            <a:r>
              <a:rPr lang="ru-RU" sz="3200" dirty="0" smtClean="0">
                <a:ln/>
                <a:solidFill>
                  <a:schemeClr val="accent3"/>
                </a:solidFill>
                <a:effectLst/>
              </a:rPr>
              <a:t> </a:t>
            </a:r>
            <a:r>
              <a:rPr lang="ru-RU" sz="3200" dirty="0" err="1" smtClean="0">
                <a:ln/>
                <a:solidFill>
                  <a:schemeClr val="accent3"/>
                </a:solidFill>
                <a:effectLst/>
              </a:rPr>
              <a:t>Союзуну</a:t>
            </a:r>
            <a:r>
              <a:rPr lang="ru-RU" sz="3200" dirty="0" smtClean="0">
                <a:ln/>
                <a:solidFill>
                  <a:schemeClr val="accent3"/>
                </a:solidFill>
                <a:effectLst/>
              </a:rPr>
              <a:t> члени </a:t>
            </a:r>
            <a:r>
              <a:rPr lang="ru-RU" sz="3200" dirty="0" err="1" smtClean="0">
                <a:ln/>
                <a:solidFill>
                  <a:schemeClr val="accent3"/>
                </a:solidFill>
                <a:effectLst/>
              </a:rPr>
              <a:t>болгъанды</a:t>
            </a:r>
            <a:r>
              <a:rPr lang="ru-RU" sz="3200" dirty="0" smtClean="0">
                <a:ln/>
                <a:solidFill>
                  <a:schemeClr val="accent3"/>
                </a:solidFill>
                <a:effectLst/>
              </a:rPr>
              <a:t>. </a:t>
            </a:r>
            <a:endParaRPr lang="ru-RU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124744"/>
            <a:ext cx="8183880" cy="418795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b="1" dirty="0" smtClean="0">
                <a:ln/>
                <a:solidFill>
                  <a:schemeClr val="accent3"/>
                </a:solidFill>
              </a:rPr>
              <a:t>. </a:t>
            </a:r>
            <a:r>
              <a:rPr lang="ru-RU" sz="3200" b="1" dirty="0" err="1" smtClean="0">
                <a:ln/>
                <a:solidFill>
                  <a:schemeClr val="accent3"/>
                </a:solidFill>
              </a:rPr>
              <a:t>Джаубаланы</a:t>
            </a:r>
            <a:r>
              <a:rPr lang="ru-RU" sz="3200" b="1" dirty="0" smtClean="0">
                <a:ln/>
                <a:solidFill>
                  <a:schemeClr val="accent3"/>
                </a:solidFill>
              </a:rPr>
              <a:t> </a:t>
            </a:r>
            <a:r>
              <a:rPr lang="ru-RU" sz="3200" b="1" dirty="0" err="1" smtClean="0">
                <a:ln/>
                <a:solidFill>
                  <a:schemeClr val="accent3"/>
                </a:solidFill>
              </a:rPr>
              <a:t>Хусей</a:t>
            </a:r>
            <a:r>
              <a:rPr lang="ru-RU" sz="3200" b="1" dirty="0" smtClean="0">
                <a:ln/>
                <a:solidFill>
                  <a:schemeClr val="accent3"/>
                </a:solidFill>
              </a:rPr>
              <a:t>- </a:t>
            </a:r>
            <a:r>
              <a:rPr lang="ru-RU" sz="3200" b="1" dirty="0" err="1" smtClean="0">
                <a:ln/>
                <a:solidFill>
                  <a:schemeClr val="accent3"/>
                </a:solidFill>
              </a:rPr>
              <a:t>Къарачай</a:t>
            </a:r>
            <a:r>
              <a:rPr lang="ru-RU" sz="3200" b="1" dirty="0" smtClean="0">
                <a:ln/>
                <a:solidFill>
                  <a:schemeClr val="accent3"/>
                </a:solidFill>
              </a:rPr>
              <a:t> –</a:t>
            </a:r>
            <a:r>
              <a:rPr lang="ru-RU" sz="3200" b="1" dirty="0" err="1" smtClean="0">
                <a:ln/>
                <a:solidFill>
                  <a:schemeClr val="accent3"/>
                </a:solidFill>
              </a:rPr>
              <a:t>Черкесияны</a:t>
            </a:r>
            <a:r>
              <a:rPr lang="ru-RU" sz="3200" b="1" dirty="0" smtClean="0">
                <a:ln/>
                <a:solidFill>
                  <a:schemeClr val="accent3"/>
                </a:solidFill>
              </a:rPr>
              <a:t> </a:t>
            </a:r>
            <a:r>
              <a:rPr lang="ru-RU" sz="3200" b="1" dirty="0" err="1" smtClean="0">
                <a:ln/>
                <a:solidFill>
                  <a:schemeClr val="accent3"/>
                </a:solidFill>
              </a:rPr>
              <a:t>халкъ</a:t>
            </a:r>
            <a:r>
              <a:rPr lang="ru-RU" sz="3200" b="1" dirty="0" smtClean="0">
                <a:ln/>
                <a:solidFill>
                  <a:schemeClr val="accent3"/>
                </a:solidFill>
              </a:rPr>
              <a:t> </a:t>
            </a:r>
            <a:r>
              <a:rPr lang="ru-RU" sz="3200" b="1" dirty="0" err="1" smtClean="0">
                <a:ln/>
                <a:solidFill>
                  <a:schemeClr val="accent3"/>
                </a:solidFill>
              </a:rPr>
              <a:t>поэти</a:t>
            </a:r>
            <a:r>
              <a:rPr lang="ru-RU" sz="3200" b="1" dirty="0" smtClean="0">
                <a:ln/>
                <a:solidFill>
                  <a:schemeClr val="accent3"/>
                </a:solidFill>
              </a:rPr>
              <a:t> ,</a:t>
            </a:r>
            <a:r>
              <a:rPr lang="ru-RU" sz="3200" b="1" dirty="0" err="1" smtClean="0">
                <a:ln/>
                <a:solidFill>
                  <a:schemeClr val="accent3"/>
                </a:solidFill>
              </a:rPr>
              <a:t>журналист,литературабызгъа</a:t>
            </a:r>
            <a:r>
              <a:rPr lang="ru-RU" sz="3200" b="1" dirty="0" smtClean="0">
                <a:ln/>
                <a:solidFill>
                  <a:schemeClr val="accent3"/>
                </a:solidFill>
              </a:rPr>
              <a:t> уллу </a:t>
            </a:r>
            <a:r>
              <a:rPr lang="ru-RU" sz="3200" b="1" dirty="0" err="1" smtClean="0">
                <a:ln/>
                <a:solidFill>
                  <a:schemeClr val="accent3"/>
                </a:solidFill>
              </a:rPr>
              <a:t>къыйынын</a:t>
            </a:r>
            <a:r>
              <a:rPr lang="ru-RU" sz="3200" b="1" dirty="0" smtClean="0">
                <a:ln/>
                <a:solidFill>
                  <a:schemeClr val="accent3"/>
                </a:solidFill>
              </a:rPr>
              <a:t> </a:t>
            </a:r>
            <a:r>
              <a:rPr lang="ru-RU" sz="3200" b="1" dirty="0" err="1" smtClean="0">
                <a:ln/>
                <a:solidFill>
                  <a:schemeClr val="accent3"/>
                </a:solidFill>
              </a:rPr>
              <a:t>къошханды</a:t>
            </a:r>
            <a:r>
              <a:rPr lang="ru-RU" sz="3200" b="1" dirty="0" smtClean="0">
                <a:ln/>
                <a:solidFill>
                  <a:schemeClr val="accent3"/>
                </a:solidFill>
              </a:rPr>
              <a:t>.</a:t>
            </a:r>
          </a:p>
          <a:p>
            <a:r>
              <a:rPr lang="ru-RU" sz="3200" b="1" dirty="0" err="1" smtClean="0">
                <a:ln/>
                <a:solidFill>
                  <a:schemeClr val="accent3"/>
                </a:solidFill>
              </a:rPr>
              <a:t>Ол</a:t>
            </a:r>
            <a:r>
              <a:rPr lang="ru-RU" sz="3200" b="1" dirty="0" smtClean="0">
                <a:ln/>
                <a:solidFill>
                  <a:schemeClr val="accent3"/>
                </a:solidFill>
              </a:rPr>
              <a:t> </a:t>
            </a:r>
            <a:r>
              <a:rPr lang="ru-RU" sz="3200" b="1" dirty="0" smtClean="0">
                <a:ln/>
                <a:solidFill>
                  <a:schemeClr val="accent3"/>
                </a:solidFill>
              </a:rPr>
              <a:t>1999джыл </a:t>
            </a:r>
            <a:r>
              <a:rPr lang="ru-RU" sz="3200" b="1" dirty="0" err="1" smtClean="0">
                <a:ln/>
                <a:solidFill>
                  <a:schemeClr val="accent3"/>
                </a:solidFill>
              </a:rPr>
              <a:t>ауушханды,алай</a:t>
            </a:r>
            <a:r>
              <a:rPr lang="ru-RU" sz="3200" b="1" dirty="0" smtClean="0">
                <a:ln/>
                <a:solidFill>
                  <a:schemeClr val="accent3"/>
                </a:solidFill>
              </a:rPr>
              <a:t> а </a:t>
            </a:r>
            <a:r>
              <a:rPr lang="ru-RU" sz="3200" b="1" dirty="0" err="1" smtClean="0">
                <a:ln/>
                <a:solidFill>
                  <a:schemeClr val="accent3"/>
                </a:solidFill>
              </a:rPr>
              <a:t>аны</a:t>
            </a:r>
            <a:r>
              <a:rPr lang="ru-RU" sz="3200" b="1" dirty="0" smtClean="0">
                <a:ln/>
                <a:solidFill>
                  <a:schemeClr val="accent3"/>
                </a:solidFill>
              </a:rPr>
              <a:t> </a:t>
            </a:r>
            <a:r>
              <a:rPr lang="ru-RU" sz="3200" b="1" dirty="0" err="1" smtClean="0">
                <a:ln/>
                <a:solidFill>
                  <a:schemeClr val="accent3"/>
                </a:solidFill>
              </a:rPr>
              <a:t>аты</a:t>
            </a:r>
            <a:r>
              <a:rPr lang="ru-RU" sz="3200" b="1" dirty="0" smtClean="0">
                <a:ln/>
                <a:solidFill>
                  <a:schemeClr val="accent3"/>
                </a:solidFill>
              </a:rPr>
              <a:t> </a:t>
            </a:r>
            <a:r>
              <a:rPr lang="ru-RU" sz="3200" b="1" dirty="0" err="1" smtClean="0">
                <a:ln/>
                <a:solidFill>
                  <a:schemeClr val="accent3"/>
                </a:solidFill>
              </a:rPr>
              <a:t>Къарачай</a:t>
            </a:r>
            <a:r>
              <a:rPr lang="ru-RU" sz="3200" b="1" dirty="0" smtClean="0">
                <a:ln/>
                <a:solidFill>
                  <a:schemeClr val="accent3"/>
                </a:solidFill>
              </a:rPr>
              <a:t> </a:t>
            </a:r>
            <a:r>
              <a:rPr lang="ru-RU" sz="3200" b="1" dirty="0" err="1" smtClean="0">
                <a:ln/>
                <a:solidFill>
                  <a:schemeClr val="accent3"/>
                </a:solidFill>
              </a:rPr>
              <a:t>адабиятда</a:t>
            </a:r>
            <a:r>
              <a:rPr lang="ru-RU" sz="3200" b="1" dirty="0" smtClean="0">
                <a:ln/>
                <a:solidFill>
                  <a:schemeClr val="accent3"/>
                </a:solidFill>
              </a:rPr>
              <a:t> ,</a:t>
            </a:r>
            <a:r>
              <a:rPr lang="ru-RU" sz="3200" b="1" dirty="0" err="1" smtClean="0">
                <a:ln/>
                <a:solidFill>
                  <a:schemeClr val="accent3"/>
                </a:solidFill>
              </a:rPr>
              <a:t>халкъда</a:t>
            </a:r>
            <a:r>
              <a:rPr lang="ru-RU" sz="3200" b="1" dirty="0" smtClean="0">
                <a:ln/>
                <a:solidFill>
                  <a:schemeClr val="accent3"/>
                </a:solidFill>
              </a:rPr>
              <a:t> </a:t>
            </a:r>
            <a:r>
              <a:rPr lang="ru-RU" sz="3200" b="1" dirty="0" err="1" smtClean="0">
                <a:ln/>
                <a:solidFill>
                  <a:schemeClr val="accent3"/>
                </a:solidFill>
              </a:rPr>
              <a:t>емюрлюкге</a:t>
            </a:r>
            <a:r>
              <a:rPr lang="ru-RU" sz="3200" b="1" dirty="0" smtClean="0">
                <a:ln/>
                <a:solidFill>
                  <a:schemeClr val="accent3"/>
                </a:solidFill>
              </a:rPr>
              <a:t> </a:t>
            </a:r>
            <a:r>
              <a:rPr lang="ru-RU" sz="3200" b="1" dirty="0" err="1" smtClean="0">
                <a:ln/>
                <a:solidFill>
                  <a:schemeClr val="accent3"/>
                </a:solidFill>
              </a:rPr>
              <a:t>сакъланныкъды</a:t>
            </a:r>
            <a:r>
              <a:rPr lang="ru-RU" sz="3200" b="1" dirty="0" smtClean="0">
                <a:ln/>
                <a:solidFill>
                  <a:schemeClr val="accent3"/>
                </a:solidFill>
              </a:rPr>
              <a:t>.</a:t>
            </a:r>
            <a:endParaRPr lang="ru-RU" sz="3200" b="1" dirty="0">
              <a:ln/>
              <a:solidFill>
                <a:schemeClr val="accent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797152"/>
            <a:ext cx="8183880" cy="1237888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dirty="0" smtClean="0">
                <a:ln/>
                <a:solidFill>
                  <a:schemeClr val="accent3"/>
                </a:solidFill>
                <a:effectLst/>
              </a:rPr>
              <a:t/>
            </a:r>
            <a:br>
              <a:rPr lang="ru-RU" dirty="0" smtClean="0">
                <a:ln/>
                <a:solidFill>
                  <a:schemeClr val="accent3"/>
                </a:solidFill>
                <a:effectLst/>
              </a:rPr>
            </a:br>
            <a:r>
              <a:rPr lang="ru-RU" dirty="0" smtClean="0">
                <a:ln/>
                <a:solidFill>
                  <a:schemeClr val="accent3"/>
                </a:solidFill>
                <a:effectLst/>
              </a:rPr>
              <a:t/>
            </a:r>
            <a:br>
              <a:rPr lang="ru-RU" dirty="0" smtClean="0">
                <a:ln/>
                <a:solidFill>
                  <a:schemeClr val="accent3"/>
                </a:solidFill>
                <a:effectLst/>
              </a:rPr>
            </a:br>
            <a:r>
              <a:rPr lang="ru-RU" dirty="0" smtClean="0">
                <a:ln/>
                <a:solidFill>
                  <a:schemeClr val="accent3"/>
                </a:solidFill>
                <a:effectLst/>
              </a:rPr>
              <a:t/>
            </a:r>
            <a:br>
              <a:rPr lang="ru-RU" dirty="0" smtClean="0">
                <a:ln/>
                <a:solidFill>
                  <a:schemeClr val="accent3"/>
                </a:solidFill>
                <a:effectLst/>
              </a:rPr>
            </a:br>
            <a:r>
              <a:rPr lang="ru-RU" dirty="0" smtClean="0">
                <a:ln/>
                <a:solidFill>
                  <a:schemeClr val="accent3"/>
                </a:solidFill>
                <a:effectLst/>
              </a:rPr>
              <a:t>  </a:t>
            </a:r>
            <a:r>
              <a:rPr lang="ru-RU" dirty="0" err="1" smtClean="0">
                <a:ln/>
                <a:solidFill>
                  <a:schemeClr val="accent3"/>
                </a:solidFill>
                <a:effectLst/>
              </a:rPr>
              <a:t>Халкъ</a:t>
            </a:r>
            <a:r>
              <a:rPr lang="ru-RU" dirty="0" smtClean="0">
                <a:ln/>
                <a:solidFill>
                  <a:schemeClr val="accent3"/>
                </a:solidFill>
                <a:effectLst/>
              </a:rPr>
              <a:t> </a:t>
            </a:r>
            <a:r>
              <a:rPr lang="ru-RU" dirty="0" err="1" smtClean="0">
                <a:ln/>
                <a:solidFill>
                  <a:schemeClr val="accent3"/>
                </a:solidFill>
                <a:effectLst/>
              </a:rPr>
              <a:t>поэт-</a:t>
            </a:r>
            <a:r>
              <a:rPr lang="ru-RU" sz="2700" dirty="0" err="1" smtClean="0">
                <a:ln/>
                <a:solidFill>
                  <a:schemeClr val="accent3"/>
                </a:solidFill>
                <a:effectLst/>
              </a:rPr>
              <a:t>Джаубаланы</a:t>
            </a:r>
            <a:r>
              <a:rPr lang="ru-RU" sz="2700" dirty="0" smtClean="0">
                <a:ln/>
                <a:solidFill>
                  <a:schemeClr val="accent3"/>
                </a:solidFill>
                <a:effectLst/>
              </a:rPr>
              <a:t> </a:t>
            </a:r>
            <a:r>
              <a:rPr lang="ru-RU" sz="2700" dirty="0" err="1" smtClean="0">
                <a:ln/>
                <a:solidFill>
                  <a:schemeClr val="accent3"/>
                </a:solidFill>
                <a:effectLst/>
              </a:rPr>
              <a:t>Хусей</a:t>
            </a:r>
            <a:r>
              <a:rPr lang="ru-RU" sz="2700" dirty="0" smtClean="0">
                <a:ln/>
                <a:solidFill>
                  <a:schemeClr val="accent3"/>
                </a:solidFill>
                <a:effectLst/>
              </a:rPr>
              <a:t> ,                    </a:t>
            </a:r>
            <a:r>
              <a:rPr lang="ru-RU" sz="2700" dirty="0" err="1" smtClean="0">
                <a:ln/>
                <a:solidFill>
                  <a:schemeClr val="accent3"/>
                </a:solidFill>
                <a:effectLst/>
              </a:rPr>
              <a:t>Мухаджирни</a:t>
            </a:r>
            <a:r>
              <a:rPr lang="ru-RU" sz="2700" dirty="0" smtClean="0">
                <a:ln/>
                <a:solidFill>
                  <a:schemeClr val="accent3"/>
                </a:solidFill>
                <a:effectLst/>
              </a:rPr>
              <a:t> </a:t>
            </a:r>
            <a:r>
              <a:rPr lang="ru-RU" sz="2700" dirty="0" err="1" smtClean="0">
                <a:ln/>
                <a:solidFill>
                  <a:schemeClr val="accent3"/>
                </a:solidFill>
                <a:effectLst/>
              </a:rPr>
              <a:t>джашы</a:t>
            </a:r>
            <a:r>
              <a:rPr lang="ru-RU" sz="2700" dirty="0" smtClean="0">
                <a:ln/>
                <a:solidFill>
                  <a:schemeClr val="accent3"/>
                </a:solidFill>
                <a:effectLst/>
              </a:rPr>
              <a:t>  ,    </a:t>
            </a:r>
            <a:br>
              <a:rPr lang="ru-RU" sz="2700" dirty="0" smtClean="0">
                <a:ln/>
                <a:solidFill>
                  <a:schemeClr val="accent3"/>
                </a:solidFill>
                <a:effectLst/>
              </a:rPr>
            </a:br>
            <a:r>
              <a:rPr lang="ru-RU" sz="2700" dirty="0" smtClean="0">
                <a:ln/>
                <a:solidFill>
                  <a:schemeClr val="accent3"/>
                </a:solidFill>
                <a:effectLst/>
              </a:rPr>
              <a:t>    1936 </a:t>
            </a:r>
            <a:r>
              <a:rPr lang="ru-RU" sz="2700" dirty="0" err="1" smtClean="0">
                <a:ln/>
                <a:solidFill>
                  <a:schemeClr val="accent3"/>
                </a:solidFill>
                <a:effectLst/>
              </a:rPr>
              <a:t>джыл</a:t>
            </a:r>
            <a:r>
              <a:rPr lang="ru-RU" sz="2700" dirty="0" smtClean="0">
                <a:ln/>
                <a:solidFill>
                  <a:schemeClr val="accent3"/>
                </a:solidFill>
                <a:effectLst/>
              </a:rPr>
              <a:t> </a:t>
            </a:r>
            <a:r>
              <a:rPr lang="ru-RU" sz="2700" dirty="0" err="1" smtClean="0">
                <a:ln/>
                <a:solidFill>
                  <a:schemeClr val="accent3"/>
                </a:solidFill>
                <a:effectLst/>
              </a:rPr>
              <a:t>Тебен</a:t>
            </a:r>
            <a:r>
              <a:rPr lang="ru-RU" sz="2700" dirty="0" smtClean="0">
                <a:ln/>
                <a:solidFill>
                  <a:schemeClr val="accent3"/>
                </a:solidFill>
                <a:effectLst/>
              </a:rPr>
              <a:t> </a:t>
            </a:r>
            <a:r>
              <a:rPr lang="ru-RU" sz="2700" dirty="0" err="1" smtClean="0">
                <a:ln/>
                <a:solidFill>
                  <a:schemeClr val="accent3"/>
                </a:solidFill>
                <a:effectLst/>
              </a:rPr>
              <a:t>Тебердиде</a:t>
            </a:r>
            <a:r>
              <a:rPr lang="ru-RU" sz="2700" dirty="0" smtClean="0">
                <a:ln/>
                <a:solidFill>
                  <a:schemeClr val="accent3"/>
                </a:solidFill>
                <a:effectLst/>
              </a:rPr>
              <a:t> </a:t>
            </a:r>
            <a:r>
              <a:rPr lang="ru-RU" sz="2700" dirty="0" err="1" smtClean="0">
                <a:ln/>
                <a:solidFill>
                  <a:schemeClr val="accent3"/>
                </a:solidFill>
                <a:effectLst/>
              </a:rPr>
              <a:t>туугъанды</a:t>
            </a:r>
            <a:r>
              <a:rPr lang="ru-RU" sz="2700" dirty="0" smtClean="0">
                <a:ln/>
                <a:solidFill>
                  <a:schemeClr val="accent3"/>
                </a:solidFill>
                <a:effectLst/>
              </a:rPr>
              <a:t> </a:t>
            </a:r>
            <a:endParaRPr lang="ru-RU" sz="2700" dirty="0">
              <a:ln/>
              <a:solidFill>
                <a:schemeClr val="accent3"/>
              </a:solidFill>
              <a:effectLst/>
            </a:endParaRPr>
          </a:p>
        </p:txBody>
      </p:sp>
      <p:pic>
        <p:nvPicPr>
          <p:cNvPr id="2050" name="Picture 2" descr="E:\фот\фото\IMG-20171212-WA00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476672"/>
            <a:ext cx="6394804" cy="41044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293096"/>
            <a:ext cx="8208912" cy="2232248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2700" dirty="0" err="1" smtClean="0">
                <a:ln/>
                <a:solidFill>
                  <a:schemeClr val="accent3"/>
                </a:solidFill>
                <a:effectLst/>
              </a:rPr>
              <a:t>Хусей</a:t>
            </a:r>
            <a:r>
              <a:rPr lang="ru-RU" sz="2700" dirty="0" smtClean="0">
                <a:ln/>
                <a:solidFill>
                  <a:schemeClr val="accent3"/>
                </a:solidFill>
                <a:effectLst/>
              </a:rPr>
              <a:t> орта </a:t>
            </a:r>
            <a:r>
              <a:rPr lang="ru-RU" sz="2700" dirty="0" err="1" smtClean="0">
                <a:ln/>
                <a:solidFill>
                  <a:schemeClr val="accent3"/>
                </a:solidFill>
                <a:effectLst/>
              </a:rPr>
              <a:t>школну</a:t>
            </a:r>
            <a:r>
              <a:rPr lang="ru-RU" sz="2700" dirty="0" smtClean="0">
                <a:ln/>
                <a:solidFill>
                  <a:schemeClr val="accent3"/>
                </a:solidFill>
                <a:effectLst/>
              </a:rPr>
              <a:t> </a:t>
            </a:r>
            <a:r>
              <a:rPr lang="ru-RU" sz="2700" dirty="0" err="1" smtClean="0">
                <a:ln/>
                <a:solidFill>
                  <a:schemeClr val="accent3"/>
                </a:solidFill>
                <a:effectLst/>
              </a:rPr>
              <a:t>бошагъандан</a:t>
            </a:r>
            <a:r>
              <a:rPr lang="ru-RU" sz="2700" dirty="0" smtClean="0">
                <a:ln/>
                <a:solidFill>
                  <a:schemeClr val="accent3"/>
                </a:solidFill>
                <a:effectLst/>
              </a:rPr>
              <a:t> сора,1957-1958джыллада  аскер </a:t>
            </a:r>
            <a:r>
              <a:rPr lang="ru-RU" sz="2700" dirty="0" err="1" smtClean="0">
                <a:ln/>
                <a:solidFill>
                  <a:schemeClr val="accent3"/>
                </a:solidFill>
                <a:effectLst/>
              </a:rPr>
              <a:t>къуллугъун</a:t>
            </a:r>
            <a:r>
              <a:rPr lang="ru-RU" sz="2700" dirty="0" smtClean="0">
                <a:ln/>
                <a:solidFill>
                  <a:schemeClr val="accent3"/>
                </a:solidFill>
                <a:effectLst/>
              </a:rPr>
              <a:t> </a:t>
            </a:r>
            <a:r>
              <a:rPr lang="ru-RU" sz="2700" dirty="0" err="1" smtClean="0">
                <a:ln/>
                <a:solidFill>
                  <a:schemeClr val="accent3"/>
                </a:solidFill>
                <a:effectLst/>
              </a:rPr>
              <a:t>этген</a:t>
            </a:r>
            <a:r>
              <a:rPr lang="ru-RU" sz="2700" dirty="0" smtClean="0">
                <a:ln/>
                <a:solidFill>
                  <a:schemeClr val="accent3"/>
                </a:solidFill>
                <a:effectLst/>
              </a:rPr>
              <a:t> </a:t>
            </a:r>
            <a:r>
              <a:rPr lang="ru-RU" sz="2700" dirty="0" err="1" smtClean="0">
                <a:ln/>
                <a:solidFill>
                  <a:schemeClr val="accent3"/>
                </a:solidFill>
                <a:effectLst/>
              </a:rPr>
              <a:t>заманында</a:t>
            </a:r>
            <a:r>
              <a:rPr lang="ru-RU" sz="2700" dirty="0" smtClean="0">
                <a:ln/>
                <a:solidFill>
                  <a:schemeClr val="accent3"/>
                </a:solidFill>
                <a:effectLst/>
              </a:rPr>
              <a:t> </a:t>
            </a:r>
            <a:r>
              <a:rPr lang="ru-RU" sz="2700" dirty="0" err="1" smtClean="0">
                <a:ln/>
                <a:solidFill>
                  <a:schemeClr val="accent3"/>
                </a:solidFill>
                <a:effectLst/>
              </a:rPr>
              <a:t>огъуна</a:t>
            </a:r>
            <a:r>
              <a:rPr lang="ru-RU" sz="2700" dirty="0" smtClean="0">
                <a:ln/>
                <a:solidFill>
                  <a:schemeClr val="accent3"/>
                </a:solidFill>
                <a:effectLst/>
              </a:rPr>
              <a:t> </a:t>
            </a:r>
            <a:r>
              <a:rPr lang="ru-RU" sz="2700" dirty="0" err="1" smtClean="0">
                <a:ln/>
                <a:solidFill>
                  <a:schemeClr val="accent3"/>
                </a:solidFill>
                <a:effectLst/>
              </a:rPr>
              <a:t>назмула</a:t>
            </a:r>
            <a:r>
              <a:rPr lang="ru-RU" sz="2700" dirty="0" smtClean="0">
                <a:ln/>
                <a:solidFill>
                  <a:schemeClr val="accent3"/>
                </a:solidFill>
                <a:effectLst/>
              </a:rPr>
              <a:t> </a:t>
            </a:r>
            <a:r>
              <a:rPr lang="ru-RU" sz="2700" dirty="0" err="1" smtClean="0">
                <a:ln/>
                <a:solidFill>
                  <a:schemeClr val="accent3"/>
                </a:solidFill>
                <a:effectLst/>
              </a:rPr>
              <a:t>джазыб</a:t>
            </a:r>
            <a:r>
              <a:rPr lang="ru-RU" sz="2700" dirty="0" smtClean="0">
                <a:ln/>
                <a:solidFill>
                  <a:schemeClr val="accent3"/>
                </a:solidFill>
                <a:effectLst/>
              </a:rPr>
              <a:t> </a:t>
            </a:r>
            <a:r>
              <a:rPr lang="ru-RU" sz="2700" dirty="0" err="1" smtClean="0">
                <a:ln/>
                <a:solidFill>
                  <a:schemeClr val="accent3"/>
                </a:solidFill>
                <a:effectLst/>
              </a:rPr>
              <a:t>тебрегенди,аны</a:t>
            </a:r>
            <a:r>
              <a:rPr lang="ru-RU" sz="2700" dirty="0" smtClean="0">
                <a:ln/>
                <a:solidFill>
                  <a:schemeClr val="accent3"/>
                </a:solidFill>
                <a:effectLst/>
              </a:rPr>
              <a:t> </a:t>
            </a:r>
            <a:r>
              <a:rPr lang="ru-RU" sz="2700" dirty="0" err="1" smtClean="0">
                <a:ln/>
                <a:solidFill>
                  <a:schemeClr val="accent3"/>
                </a:solidFill>
                <a:effectLst/>
              </a:rPr>
              <a:t>биринчи</a:t>
            </a:r>
            <a:r>
              <a:rPr lang="ru-RU" sz="2700" dirty="0" smtClean="0">
                <a:ln/>
                <a:solidFill>
                  <a:schemeClr val="accent3"/>
                </a:solidFill>
                <a:effectLst/>
              </a:rPr>
              <a:t> </a:t>
            </a:r>
            <a:r>
              <a:rPr lang="ru-RU" sz="2700" dirty="0" err="1" smtClean="0">
                <a:ln/>
                <a:solidFill>
                  <a:schemeClr val="accent3"/>
                </a:solidFill>
                <a:effectLst/>
              </a:rPr>
              <a:t>назмулары</a:t>
            </a:r>
            <a:r>
              <a:rPr lang="ru-RU" sz="2700" dirty="0" smtClean="0">
                <a:ln/>
                <a:solidFill>
                  <a:schemeClr val="accent3"/>
                </a:solidFill>
                <a:effectLst/>
              </a:rPr>
              <a:t> </a:t>
            </a:r>
            <a:r>
              <a:rPr lang="ru-RU" sz="2700" dirty="0" err="1" smtClean="0">
                <a:ln/>
                <a:solidFill>
                  <a:schemeClr val="accent3"/>
                </a:solidFill>
                <a:effectLst/>
              </a:rPr>
              <a:t>ол</a:t>
            </a:r>
            <a:r>
              <a:rPr lang="ru-RU" sz="2700" dirty="0" smtClean="0">
                <a:ln/>
                <a:solidFill>
                  <a:schemeClr val="accent3"/>
                </a:solidFill>
                <a:effectLst/>
              </a:rPr>
              <a:t> </a:t>
            </a:r>
            <a:r>
              <a:rPr lang="ru-RU" sz="2700" dirty="0" err="1" smtClean="0">
                <a:ln/>
                <a:solidFill>
                  <a:schemeClr val="accent3"/>
                </a:solidFill>
                <a:effectLst/>
              </a:rPr>
              <a:t>джыллада</a:t>
            </a:r>
            <a:r>
              <a:rPr lang="ru-RU" sz="2700" dirty="0" smtClean="0">
                <a:ln/>
                <a:solidFill>
                  <a:schemeClr val="accent3"/>
                </a:solidFill>
                <a:effectLst/>
              </a:rPr>
              <a:t> </a:t>
            </a:r>
            <a:r>
              <a:rPr lang="ru-RU" sz="2700" dirty="0" err="1" smtClean="0">
                <a:ln/>
                <a:solidFill>
                  <a:schemeClr val="accent3"/>
                </a:solidFill>
                <a:effectLst/>
              </a:rPr>
              <a:t>газетледе</a:t>
            </a:r>
            <a:r>
              <a:rPr lang="ru-RU" sz="2700" dirty="0" smtClean="0">
                <a:ln/>
                <a:solidFill>
                  <a:schemeClr val="accent3"/>
                </a:solidFill>
                <a:effectLst/>
              </a:rPr>
              <a:t> </a:t>
            </a:r>
            <a:r>
              <a:rPr lang="ru-RU" sz="2700" dirty="0" err="1" smtClean="0">
                <a:ln/>
                <a:solidFill>
                  <a:schemeClr val="accent3"/>
                </a:solidFill>
                <a:effectLst/>
              </a:rPr>
              <a:t>басмаланнгандыла</a:t>
            </a:r>
            <a:r>
              <a:rPr lang="ru-RU" sz="2700" dirty="0" smtClean="0">
                <a:ln/>
                <a:solidFill>
                  <a:schemeClr val="accent3"/>
                </a:solidFill>
                <a:effectLst/>
              </a:rPr>
              <a:t>.</a:t>
            </a:r>
            <a:endParaRPr lang="ru-RU" sz="2700" dirty="0">
              <a:ln/>
              <a:solidFill>
                <a:schemeClr val="accent3"/>
              </a:solidFill>
              <a:effectLst/>
            </a:endParaRPr>
          </a:p>
        </p:txBody>
      </p:sp>
      <p:pic>
        <p:nvPicPr>
          <p:cNvPr id="1026" name="Picture 2" descr="E:\фот\фото\IMG-20171211-WA003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548680"/>
            <a:ext cx="3744416" cy="36724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229200"/>
            <a:ext cx="8208912" cy="108012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2800" i="1" dirty="0" smtClean="0">
                <a:ln/>
                <a:solidFill>
                  <a:schemeClr val="accent3"/>
                </a:solidFill>
                <a:effectLst/>
              </a:rPr>
              <a:t>        </a:t>
            </a:r>
            <a:r>
              <a:rPr lang="ru-RU" sz="3200" i="1" dirty="0" err="1" smtClean="0">
                <a:ln/>
                <a:solidFill>
                  <a:schemeClr val="accent3"/>
                </a:solidFill>
                <a:effectLst/>
              </a:rPr>
              <a:t>Джаубаланы</a:t>
            </a:r>
            <a:r>
              <a:rPr lang="ru-RU" sz="3200" i="1" dirty="0" smtClean="0">
                <a:ln/>
                <a:solidFill>
                  <a:schemeClr val="accent3"/>
                </a:solidFill>
                <a:effectLst/>
              </a:rPr>
              <a:t> </a:t>
            </a:r>
            <a:r>
              <a:rPr lang="ru-RU" sz="3200" i="1" dirty="0" err="1" smtClean="0">
                <a:ln/>
                <a:solidFill>
                  <a:schemeClr val="accent3"/>
                </a:solidFill>
                <a:effectLst/>
              </a:rPr>
              <a:t>Хусей</a:t>
            </a:r>
            <a:r>
              <a:rPr lang="ru-RU" sz="3200" i="1" dirty="0" smtClean="0">
                <a:ln/>
                <a:solidFill>
                  <a:schemeClr val="accent3"/>
                </a:solidFill>
                <a:effectLst/>
              </a:rPr>
              <a:t> </a:t>
            </a:r>
            <a:r>
              <a:rPr lang="ru-RU" sz="3200" i="1" dirty="0" err="1" smtClean="0">
                <a:ln/>
                <a:solidFill>
                  <a:schemeClr val="accent3"/>
                </a:solidFill>
                <a:effectLst/>
              </a:rPr>
              <a:t>юй</a:t>
            </a:r>
            <a:r>
              <a:rPr lang="ru-RU" sz="3200" i="1" dirty="0" smtClean="0">
                <a:ln/>
                <a:solidFill>
                  <a:schemeClr val="accent3"/>
                </a:solidFill>
                <a:effectLst/>
              </a:rPr>
              <a:t> </a:t>
            </a:r>
            <a:r>
              <a:rPr lang="ru-RU" sz="3200" i="1" dirty="0" err="1" smtClean="0">
                <a:ln/>
                <a:solidFill>
                  <a:schemeClr val="accent3"/>
                </a:solidFill>
                <a:effectLst/>
              </a:rPr>
              <a:t>бийчеси</a:t>
            </a:r>
            <a:r>
              <a:rPr lang="ru-RU" sz="3200" i="1" dirty="0" smtClean="0">
                <a:ln/>
                <a:solidFill>
                  <a:schemeClr val="accent3"/>
                </a:solidFill>
                <a:effectLst/>
              </a:rPr>
              <a:t/>
            </a:r>
            <a:br>
              <a:rPr lang="ru-RU" sz="3200" i="1" dirty="0" smtClean="0">
                <a:ln/>
                <a:solidFill>
                  <a:schemeClr val="accent3"/>
                </a:solidFill>
                <a:effectLst/>
              </a:rPr>
            </a:br>
            <a:r>
              <a:rPr lang="ru-RU" sz="3200" i="1" dirty="0" smtClean="0">
                <a:ln/>
                <a:solidFill>
                  <a:schemeClr val="accent3"/>
                </a:solidFill>
                <a:effectLst/>
              </a:rPr>
              <a:t>        Галина </a:t>
            </a:r>
            <a:r>
              <a:rPr lang="ru-RU" sz="3200" i="1" dirty="0" err="1" smtClean="0">
                <a:ln/>
                <a:solidFill>
                  <a:schemeClr val="accent3"/>
                </a:solidFill>
                <a:effectLst/>
              </a:rPr>
              <a:t>бла</a:t>
            </a:r>
            <a:r>
              <a:rPr lang="ru-RU" sz="3200" i="1" dirty="0" smtClean="0">
                <a:ln/>
                <a:solidFill>
                  <a:schemeClr val="accent3"/>
                </a:solidFill>
                <a:effectLst/>
              </a:rPr>
              <a:t>. </a:t>
            </a:r>
            <a:endParaRPr lang="ru-RU" sz="3200" dirty="0">
              <a:ln/>
              <a:solidFill>
                <a:schemeClr val="accent3"/>
              </a:solidFill>
              <a:effectLst/>
            </a:endParaRPr>
          </a:p>
        </p:txBody>
      </p:sp>
      <p:pic>
        <p:nvPicPr>
          <p:cNvPr id="2050" name="Picture 2" descr="E:\фот\фото\IMG-20171211-WA003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476672"/>
            <a:ext cx="6375788" cy="4680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2920" y="692696"/>
            <a:ext cx="8183880" cy="4896544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dirty="0" err="1" smtClean="0">
                <a:ln/>
                <a:solidFill>
                  <a:schemeClr val="accent3"/>
                </a:solidFill>
                <a:effectLst/>
              </a:rPr>
              <a:t>Москвада</a:t>
            </a:r>
            <a:r>
              <a:rPr lang="ru-RU" dirty="0" smtClean="0">
                <a:ln/>
                <a:solidFill>
                  <a:schemeClr val="accent3"/>
                </a:solidFill>
                <a:effectLst/>
              </a:rPr>
              <a:t> Горький </a:t>
            </a:r>
            <a:r>
              <a:rPr lang="ru-RU" dirty="0" err="1" smtClean="0">
                <a:ln/>
                <a:solidFill>
                  <a:schemeClr val="accent3"/>
                </a:solidFill>
                <a:effectLst/>
              </a:rPr>
              <a:t>атлы</a:t>
            </a:r>
            <a:r>
              <a:rPr lang="ru-RU" dirty="0" smtClean="0">
                <a:ln/>
                <a:solidFill>
                  <a:schemeClr val="accent3"/>
                </a:solidFill>
                <a:effectLst/>
              </a:rPr>
              <a:t> Литература </a:t>
            </a:r>
            <a:r>
              <a:rPr lang="ru-RU" dirty="0" err="1" smtClean="0">
                <a:ln/>
                <a:solidFill>
                  <a:schemeClr val="accent3"/>
                </a:solidFill>
                <a:effectLst/>
              </a:rPr>
              <a:t>институтну</a:t>
            </a:r>
            <a:r>
              <a:rPr lang="ru-RU" dirty="0" smtClean="0">
                <a:ln/>
                <a:solidFill>
                  <a:schemeClr val="accent3"/>
                </a:solidFill>
                <a:effectLst/>
              </a:rPr>
              <a:t> Баш </a:t>
            </a:r>
            <a:r>
              <a:rPr lang="ru-RU" dirty="0" err="1" smtClean="0">
                <a:ln/>
                <a:solidFill>
                  <a:schemeClr val="accent3"/>
                </a:solidFill>
                <a:effectLst/>
              </a:rPr>
              <a:t>адабият</a:t>
            </a:r>
            <a:r>
              <a:rPr lang="ru-RU" dirty="0" smtClean="0">
                <a:ln/>
                <a:solidFill>
                  <a:schemeClr val="accent3"/>
                </a:solidFill>
                <a:effectLst/>
              </a:rPr>
              <a:t> </a:t>
            </a:r>
            <a:r>
              <a:rPr lang="ru-RU" dirty="0" err="1" smtClean="0">
                <a:ln/>
                <a:solidFill>
                  <a:schemeClr val="accent3"/>
                </a:solidFill>
                <a:effectLst/>
              </a:rPr>
              <a:t>курсларын</a:t>
            </a:r>
            <a:r>
              <a:rPr lang="ru-RU" dirty="0" smtClean="0">
                <a:ln/>
                <a:solidFill>
                  <a:schemeClr val="accent3"/>
                </a:solidFill>
                <a:effectLst/>
              </a:rPr>
              <a:t> </a:t>
            </a:r>
            <a:r>
              <a:rPr lang="ru-RU" dirty="0" err="1" smtClean="0">
                <a:ln/>
                <a:solidFill>
                  <a:schemeClr val="accent3"/>
                </a:solidFill>
                <a:effectLst/>
              </a:rPr>
              <a:t>бошагъанды</a:t>
            </a:r>
            <a:r>
              <a:rPr lang="ru-RU" dirty="0" smtClean="0">
                <a:ln/>
                <a:solidFill>
                  <a:schemeClr val="accent3"/>
                </a:solidFill>
                <a:effectLst/>
              </a:rPr>
              <a:t>.</a:t>
            </a:r>
            <a:br>
              <a:rPr lang="ru-RU" dirty="0" smtClean="0">
                <a:ln/>
                <a:solidFill>
                  <a:schemeClr val="accent3"/>
                </a:solidFill>
                <a:effectLst/>
              </a:rPr>
            </a:br>
            <a:r>
              <a:rPr lang="ru-RU" dirty="0" smtClean="0">
                <a:ln/>
                <a:solidFill>
                  <a:schemeClr val="accent3"/>
                </a:solidFill>
                <a:effectLst/>
              </a:rPr>
              <a:t> </a:t>
            </a:r>
            <a:br>
              <a:rPr lang="ru-RU" dirty="0" smtClean="0">
                <a:ln/>
                <a:solidFill>
                  <a:schemeClr val="accent3"/>
                </a:solidFill>
                <a:effectLst/>
              </a:rPr>
            </a:br>
            <a:r>
              <a:rPr lang="ru-RU" dirty="0" smtClean="0">
                <a:ln/>
                <a:solidFill>
                  <a:schemeClr val="accent3"/>
                </a:solidFill>
                <a:effectLst/>
              </a:rPr>
              <a:t>1961 </a:t>
            </a:r>
            <a:r>
              <a:rPr lang="ru-RU" dirty="0" err="1" smtClean="0">
                <a:ln/>
                <a:solidFill>
                  <a:schemeClr val="accent3"/>
                </a:solidFill>
                <a:effectLst/>
              </a:rPr>
              <a:t>джылдан</a:t>
            </a:r>
            <a:r>
              <a:rPr lang="ru-RU" dirty="0" smtClean="0">
                <a:ln/>
                <a:solidFill>
                  <a:schemeClr val="accent3"/>
                </a:solidFill>
                <a:effectLst/>
              </a:rPr>
              <a:t> </a:t>
            </a:r>
            <a:r>
              <a:rPr lang="ru-RU" dirty="0" err="1" smtClean="0">
                <a:ln/>
                <a:solidFill>
                  <a:schemeClr val="accent3"/>
                </a:solidFill>
                <a:effectLst/>
              </a:rPr>
              <a:t>башлаб</a:t>
            </a:r>
            <a:r>
              <a:rPr lang="ru-RU" dirty="0" smtClean="0">
                <a:ln/>
                <a:solidFill>
                  <a:schemeClr val="accent3"/>
                </a:solidFill>
                <a:effectLst/>
              </a:rPr>
              <a:t> , «</a:t>
            </a:r>
            <a:r>
              <a:rPr lang="ru-RU" dirty="0" err="1" smtClean="0">
                <a:ln/>
                <a:solidFill>
                  <a:schemeClr val="accent3"/>
                </a:solidFill>
                <a:effectLst/>
              </a:rPr>
              <a:t>Ленинни</a:t>
            </a:r>
            <a:r>
              <a:rPr lang="ru-RU" dirty="0" smtClean="0">
                <a:ln/>
                <a:solidFill>
                  <a:schemeClr val="accent3"/>
                </a:solidFill>
                <a:effectLst/>
              </a:rPr>
              <a:t> </a:t>
            </a:r>
            <a:r>
              <a:rPr lang="ru-RU" dirty="0" err="1" smtClean="0">
                <a:ln/>
                <a:solidFill>
                  <a:schemeClr val="accent3"/>
                </a:solidFill>
                <a:effectLst/>
              </a:rPr>
              <a:t>байрагъы</a:t>
            </a:r>
            <a:r>
              <a:rPr lang="ru-RU" dirty="0" smtClean="0">
                <a:ln/>
                <a:solidFill>
                  <a:schemeClr val="accent3"/>
                </a:solidFill>
                <a:effectLst/>
              </a:rPr>
              <a:t> » («</a:t>
            </a:r>
            <a:r>
              <a:rPr lang="ru-RU" dirty="0" err="1" smtClean="0">
                <a:ln/>
                <a:solidFill>
                  <a:schemeClr val="accent3"/>
                </a:solidFill>
                <a:effectLst/>
              </a:rPr>
              <a:t>Къарачай</a:t>
            </a:r>
            <a:r>
              <a:rPr lang="ru-RU" dirty="0" smtClean="0">
                <a:ln/>
                <a:solidFill>
                  <a:schemeClr val="accent3"/>
                </a:solidFill>
                <a:effectLst/>
              </a:rPr>
              <a:t> ») </a:t>
            </a:r>
            <a:r>
              <a:rPr lang="ru-RU" dirty="0" err="1" smtClean="0">
                <a:ln/>
                <a:solidFill>
                  <a:schemeClr val="accent3"/>
                </a:solidFill>
                <a:effectLst/>
              </a:rPr>
              <a:t>газетни</a:t>
            </a:r>
            <a:r>
              <a:rPr lang="ru-RU" dirty="0" smtClean="0">
                <a:ln/>
                <a:solidFill>
                  <a:schemeClr val="accent3"/>
                </a:solidFill>
                <a:effectLst/>
              </a:rPr>
              <a:t> журналисти,1988джылдан </a:t>
            </a:r>
            <a:r>
              <a:rPr lang="ru-RU" dirty="0" err="1" smtClean="0">
                <a:ln/>
                <a:solidFill>
                  <a:schemeClr val="accent3"/>
                </a:solidFill>
                <a:effectLst/>
              </a:rPr>
              <a:t>башлаб</a:t>
            </a:r>
            <a:r>
              <a:rPr lang="ru-RU" dirty="0" smtClean="0">
                <a:ln/>
                <a:solidFill>
                  <a:schemeClr val="accent3"/>
                </a:solidFill>
                <a:effectLst/>
              </a:rPr>
              <a:t> </a:t>
            </a:r>
            <a:r>
              <a:rPr lang="ru-RU" dirty="0" err="1" smtClean="0">
                <a:ln/>
                <a:solidFill>
                  <a:schemeClr val="accent3"/>
                </a:solidFill>
                <a:effectLst/>
              </a:rPr>
              <a:t>газетни</a:t>
            </a:r>
            <a:r>
              <a:rPr lang="ru-RU" dirty="0" smtClean="0">
                <a:ln/>
                <a:solidFill>
                  <a:schemeClr val="accent3"/>
                </a:solidFill>
                <a:effectLst/>
              </a:rPr>
              <a:t> баш </a:t>
            </a:r>
            <a:r>
              <a:rPr lang="ru-RU" dirty="0" err="1" smtClean="0">
                <a:ln/>
                <a:solidFill>
                  <a:schemeClr val="accent3"/>
                </a:solidFill>
                <a:effectLst/>
              </a:rPr>
              <a:t>редакторуну</a:t>
            </a:r>
            <a:r>
              <a:rPr lang="ru-RU" dirty="0" smtClean="0">
                <a:ln/>
                <a:solidFill>
                  <a:schemeClr val="accent3"/>
                </a:solidFill>
                <a:effectLst/>
              </a:rPr>
              <a:t> заместители </a:t>
            </a:r>
            <a:r>
              <a:rPr lang="ru-RU" dirty="0" err="1" smtClean="0">
                <a:ln/>
                <a:solidFill>
                  <a:schemeClr val="accent3"/>
                </a:solidFill>
                <a:effectLst/>
              </a:rPr>
              <a:t>болуб</a:t>
            </a:r>
            <a:r>
              <a:rPr lang="ru-RU" dirty="0" smtClean="0">
                <a:ln/>
                <a:solidFill>
                  <a:schemeClr val="accent3"/>
                </a:solidFill>
                <a:effectLst/>
              </a:rPr>
              <a:t> </a:t>
            </a:r>
            <a:r>
              <a:rPr lang="ru-RU" dirty="0" err="1" smtClean="0">
                <a:ln/>
                <a:solidFill>
                  <a:schemeClr val="accent3"/>
                </a:solidFill>
                <a:effectLst/>
              </a:rPr>
              <a:t>ишлегенди</a:t>
            </a:r>
            <a:r>
              <a:rPr lang="ru-RU" dirty="0" smtClean="0">
                <a:ln/>
                <a:solidFill>
                  <a:schemeClr val="accent3"/>
                </a:solidFill>
                <a:effectLst/>
              </a:rPr>
              <a:t>.</a:t>
            </a:r>
            <a:endParaRPr lang="ru-RU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916832"/>
            <a:ext cx="8183880" cy="3312368"/>
          </a:xfrm>
        </p:spPr>
        <p:txBody>
          <a:bodyPr>
            <a:normAutofit fontScale="55000" lnSpcReduction="2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endParaRPr lang="ru-RU" b="1" dirty="0" smtClean="0">
              <a:ln/>
              <a:solidFill>
                <a:schemeClr val="accent3"/>
              </a:solidFill>
            </a:endParaRPr>
          </a:p>
          <a:p>
            <a:endParaRPr lang="ru-RU" b="1" dirty="0" smtClean="0">
              <a:ln/>
              <a:solidFill>
                <a:schemeClr val="accent3"/>
              </a:solidFill>
            </a:endParaRPr>
          </a:p>
          <a:p>
            <a:endParaRPr lang="ru-RU" b="1" dirty="0" smtClean="0">
              <a:ln/>
              <a:solidFill>
                <a:schemeClr val="accent3"/>
              </a:solidFill>
            </a:endParaRPr>
          </a:p>
          <a:p>
            <a:endParaRPr lang="ru-RU" b="1" dirty="0" smtClean="0">
              <a:ln/>
              <a:solidFill>
                <a:schemeClr val="accent3"/>
              </a:solidFill>
            </a:endParaRPr>
          </a:p>
          <a:p>
            <a:endParaRPr lang="ru-RU" b="1" dirty="0" smtClean="0">
              <a:ln/>
              <a:solidFill>
                <a:schemeClr val="accent3"/>
              </a:solidFill>
            </a:endParaRPr>
          </a:p>
          <a:p>
            <a:endParaRPr lang="ru-RU" b="1" dirty="0" smtClean="0">
              <a:ln/>
              <a:solidFill>
                <a:schemeClr val="accent3"/>
              </a:solidFill>
            </a:endParaRPr>
          </a:p>
          <a:p>
            <a:endParaRPr lang="ru-RU" b="1" dirty="0" smtClean="0">
              <a:ln/>
              <a:solidFill>
                <a:schemeClr val="accent3"/>
              </a:solidFill>
            </a:endParaRPr>
          </a:p>
          <a:p>
            <a:endParaRPr lang="ru-RU" b="1" dirty="0" smtClean="0">
              <a:ln/>
              <a:solidFill>
                <a:schemeClr val="accent3"/>
              </a:solidFill>
            </a:endParaRPr>
          </a:p>
          <a:p>
            <a:endParaRPr lang="ru-RU" b="1" dirty="0" smtClean="0">
              <a:ln/>
              <a:solidFill>
                <a:schemeClr val="accent3"/>
              </a:solidFill>
            </a:endParaRPr>
          </a:p>
          <a:p>
            <a:endParaRPr lang="ru-RU" b="1" dirty="0" smtClean="0">
              <a:ln/>
              <a:solidFill>
                <a:schemeClr val="accent3"/>
              </a:solidFill>
            </a:endParaRPr>
          </a:p>
          <a:p>
            <a:endParaRPr lang="ru-RU" b="1" dirty="0" smtClean="0">
              <a:ln/>
              <a:solidFill>
                <a:schemeClr val="accent3"/>
              </a:solidFill>
            </a:endParaRPr>
          </a:p>
          <a:p>
            <a:endParaRPr lang="ru-RU" b="1" dirty="0" smtClean="0">
              <a:ln/>
              <a:solidFill>
                <a:schemeClr val="accent3"/>
              </a:solidFill>
            </a:endParaRPr>
          </a:p>
          <a:p>
            <a:r>
              <a:rPr lang="ru-RU" b="1" dirty="0" smtClean="0">
                <a:ln/>
                <a:solidFill>
                  <a:schemeClr val="accent3"/>
                </a:solidFill>
              </a:rPr>
              <a:t/>
            </a:r>
            <a:br>
              <a:rPr lang="ru-RU" b="1" dirty="0" smtClean="0">
                <a:ln/>
                <a:solidFill>
                  <a:schemeClr val="accent3"/>
                </a:solidFill>
              </a:rPr>
            </a:br>
            <a:endParaRPr lang="ru-RU" b="1" dirty="0">
              <a:ln/>
              <a:solidFill>
                <a:schemeClr val="accent3"/>
              </a:solidFill>
            </a:endParaRPr>
          </a:p>
        </p:txBody>
      </p:sp>
      <p:pic>
        <p:nvPicPr>
          <p:cNvPr id="4" name="Picture 2" descr="E:\фот\фото\IMG-20171211-WA00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620688"/>
            <a:ext cx="2448272" cy="33123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539552" y="4149080"/>
            <a:ext cx="8064896" cy="181588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2800" b="1" dirty="0" err="1" smtClean="0">
                <a:ln/>
                <a:solidFill>
                  <a:schemeClr val="accent3"/>
                </a:solidFill>
              </a:rPr>
              <a:t>Джаубаланы</a:t>
            </a:r>
            <a:r>
              <a:rPr lang="ru-RU" sz="2800" b="1" dirty="0" smtClean="0">
                <a:ln/>
                <a:solidFill>
                  <a:schemeClr val="accent3"/>
                </a:solidFill>
              </a:rPr>
              <a:t> Хусей1994-1999 </a:t>
            </a:r>
            <a:r>
              <a:rPr lang="ru-RU" sz="2800" b="1" dirty="0" err="1" smtClean="0">
                <a:ln/>
                <a:solidFill>
                  <a:schemeClr val="accent3"/>
                </a:solidFill>
              </a:rPr>
              <a:t>джыллада</a:t>
            </a:r>
            <a:r>
              <a:rPr lang="ru-RU" sz="2800" b="1" dirty="0" smtClean="0">
                <a:ln/>
                <a:solidFill>
                  <a:schemeClr val="accent3"/>
                </a:solidFill>
              </a:rPr>
              <a:t> </a:t>
            </a:r>
            <a:r>
              <a:rPr lang="ru-RU" sz="2800" b="1" dirty="0" err="1" smtClean="0">
                <a:ln/>
                <a:solidFill>
                  <a:schemeClr val="accent3"/>
                </a:solidFill>
              </a:rPr>
              <a:t>Къарачай</a:t>
            </a:r>
            <a:r>
              <a:rPr lang="ru-RU" sz="2800" b="1" dirty="0" smtClean="0">
                <a:ln/>
                <a:solidFill>
                  <a:schemeClr val="accent3"/>
                </a:solidFill>
              </a:rPr>
              <a:t> –Черкес </a:t>
            </a:r>
            <a:r>
              <a:rPr lang="ru-RU" sz="2800" b="1" dirty="0" err="1" smtClean="0">
                <a:ln/>
                <a:solidFill>
                  <a:schemeClr val="accent3"/>
                </a:solidFill>
              </a:rPr>
              <a:t>кърал</a:t>
            </a:r>
            <a:r>
              <a:rPr lang="ru-RU" sz="2800" b="1" dirty="0" smtClean="0">
                <a:ln/>
                <a:solidFill>
                  <a:schemeClr val="accent3"/>
                </a:solidFill>
              </a:rPr>
              <a:t> </a:t>
            </a:r>
            <a:r>
              <a:rPr lang="ru-RU" sz="2800" b="1" dirty="0" err="1" smtClean="0">
                <a:ln/>
                <a:solidFill>
                  <a:schemeClr val="accent3"/>
                </a:solidFill>
              </a:rPr>
              <a:t>телерадиокомпанияны</a:t>
            </a:r>
            <a:r>
              <a:rPr lang="ru-RU" sz="2800" b="1" dirty="0" smtClean="0">
                <a:ln/>
                <a:solidFill>
                  <a:schemeClr val="accent3"/>
                </a:solidFill>
              </a:rPr>
              <a:t> </a:t>
            </a:r>
            <a:r>
              <a:rPr lang="ru-RU" sz="2800" b="1" dirty="0" err="1" smtClean="0">
                <a:ln/>
                <a:solidFill>
                  <a:schemeClr val="accent3"/>
                </a:solidFill>
              </a:rPr>
              <a:t>къарачай</a:t>
            </a:r>
            <a:r>
              <a:rPr lang="ru-RU" sz="2800" b="1" dirty="0" smtClean="0">
                <a:ln/>
                <a:solidFill>
                  <a:schemeClr val="accent3"/>
                </a:solidFill>
              </a:rPr>
              <a:t> </a:t>
            </a:r>
            <a:r>
              <a:rPr lang="ru-RU" sz="2800" b="1" dirty="0" err="1" smtClean="0">
                <a:ln/>
                <a:solidFill>
                  <a:schemeClr val="accent3"/>
                </a:solidFill>
              </a:rPr>
              <a:t>белюмюне</a:t>
            </a:r>
            <a:r>
              <a:rPr lang="ru-RU" sz="2800" b="1" dirty="0" smtClean="0">
                <a:ln/>
                <a:solidFill>
                  <a:schemeClr val="accent3"/>
                </a:solidFill>
              </a:rPr>
              <a:t> </a:t>
            </a:r>
            <a:r>
              <a:rPr lang="ru-RU" sz="2800" b="1" dirty="0" err="1" smtClean="0">
                <a:ln/>
                <a:solidFill>
                  <a:schemeClr val="accent3"/>
                </a:solidFill>
              </a:rPr>
              <a:t>башчылыкъ</a:t>
            </a:r>
            <a:r>
              <a:rPr lang="ru-RU" sz="2800" b="1" dirty="0" smtClean="0">
                <a:ln/>
                <a:solidFill>
                  <a:schemeClr val="accent3"/>
                </a:solidFill>
              </a:rPr>
              <a:t> </a:t>
            </a:r>
            <a:r>
              <a:rPr lang="ru-RU" sz="2800" b="1" dirty="0" err="1" smtClean="0">
                <a:ln/>
                <a:solidFill>
                  <a:schemeClr val="accent3"/>
                </a:solidFill>
              </a:rPr>
              <a:t>этгенди</a:t>
            </a:r>
            <a:r>
              <a:rPr lang="ru-RU" sz="2800" b="1" dirty="0" smtClean="0">
                <a:ln/>
                <a:solidFill>
                  <a:schemeClr val="accent3"/>
                </a:solidFill>
              </a:rPr>
              <a:t>. </a:t>
            </a:r>
            <a:endParaRPr lang="ru-RU" sz="2800" b="1" dirty="0">
              <a:ln/>
              <a:solidFill>
                <a:schemeClr val="accent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268760"/>
            <a:ext cx="8183880" cy="505431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4400" dirty="0" err="1" smtClean="0">
                <a:ln/>
                <a:solidFill>
                  <a:schemeClr val="accent3"/>
                </a:solidFill>
                <a:effectLst/>
              </a:rPr>
              <a:t>Хусей</a:t>
            </a:r>
            <a:r>
              <a:rPr lang="ru-RU" sz="4400" dirty="0" smtClean="0">
                <a:ln/>
                <a:solidFill>
                  <a:schemeClr val="accent3"/>
                </a:solidFill>
                <a:effectLst/>
              </a:rPr>
              <a:t> </a:t>
            </a:r>
            <a:r>
              <a:rPr lang="ru-RU" sz="4400" dirty="0" err="1" smtClean="0">
                <a:ln/>
                <a:solidFill>
                  <a:schemeClr val="accent3"/>
                </a:solidFill>
                <a:effectLst/>
              </a:rPr>
              <a:t>ондан</a:t>
            </a:r>
            <a:r>
              <a:rPr lang="ru-RU" sz="4400" dirty="0" smtClean="0">
                <a:ln/>
                <a:solidFill>
                  <a:schemeClr val="accent3"/>
                </a:solidFill>
                <a:effectLst/>
              </a:rPr>
              <a:t> </a:t>
            </a:r>
            <a:r>
              <a:rPr lang="ru-RU" sz="4400" dirty="0" err="1" smtClean="0">
                <a:ln/>
                <a:solidFill>
                  <a:schemeClr val="accent3"/>
                </a:solidFill>
                <a:effectLst/>
              </a:rPr>
              <a:t>артыкъ</a:t>
            </a:r>
            <a:r>
              <a:rPr lang="ru-RU" sz="4400" dirty="0" smtClean="0">
                <a:ln/>
                <a:solidFill>
                  <a:schemeClr val="accent3"/>
                </a:solidFill>
                <a:effectLst/>
              </a:rPr>
              <a:t> </a:t>
            </a:r>
            <a:r>
              <a:rPr lang="ru-RU" sz="4400" dirty="0" err="1" smtClean="0">
                <a:ln/>
                <a:solidFill>
                  <a:schemeClr val="accent3"/>
                </a:solidFill>
                <a:effectLst/>
              </a:rPr>
              <a:t>китабны</a:t>
            </a:r>
            <a:r>
              <a:rPr lang="ru-RU" sz="4400" dirty="0" smtClean="0">
                <a:ln/>
                <a:solidFill>
                  <a:schemeClr val="accent3"/>
                </a:solidFill>
                <a:effectLst/>
              </a:rPr>
              <a:t> </a:t>
            </a:r>
            <a:r>
              <a:rPr lang="ru-RU" sz="4400" dirty="0" err="1" smtClean="0">
                <a:ln/>
                <a:solidFill>
                  <a:schemeClr val="accent3"/>
                </a:solidFill>
                <a:effectLst/>
              </a:rPr>
              <a:t>авторуду.Аны</a:t>
            </a:r>
            <a:r>
              <a:rPr lang="ru-RU" sz="4400" dirty="0" smtClean="0">
                <a:ln/>
                <a:solidFill>
                  <a:schemeClr val="accent3"/>
                </a:solidFill>
                <a:effectLst/>
              </a:rPr>
              <a:t> </a:t>
            </a:r>
            <a:r>
              <a:rPr lang="ru-RU" sz="4400" dirty="0" err="1" smtClean="0">
                <a:ln/>
                <a:solidFill>
                  <a:schemeClr val="accent3"/>
                </a:solidFill>
                <a:effectLst/>
              </a:rPr>
              <a:t>быллай</a:t>
            </a:r>
            <a:r>
              <a:rPr lang="ru-RU" sz="4400" dirty="0" smtClean="0">
                <a:ln/>
                <a:solidFill>
                  <a:schemeClr val="accent3"/>
                </a:solidFill>
                <a:effectLst/>
              </a:rPr>
              <a:t> </a:t>
            </a:r>
            <a:r>
              <a:rPr lang="ru-RU" sz="4400" dirty="0" err="1" smtClean="0">
                <a:ln/>
                <a:solidFill>
                  <a:schemeClr val="accent3"/>
                </a:solidFill>
                <a:effectLst/>
              </a:rPr>
              <a:t>назму</a:t>
            </a:r>
            <a:r>
              <a:rPr lang="ru-RU" sz="4400" dirty="0" smtClean="0">
                <a:ln/>
                <a:solidFill>
                  <a:schemeClr val="accent3"/>
                </a:solidFill>
                <a:effectLst/>
              </a:rPr>
              <a:t> </a:t>
            </a:r>
            <a:r>
              <a:rPr lang="ru-RU" sz="4400" dirty="0" err="1" smtClean="0">
                <a:ln/>
                <a:solidFill>
                  <a:schemeClr val="accent3"/>
                </a:solidFill>
                <a:effectLst/>
              </a:rPr>
              <a:t>китаблары</a:t>
            </a:r>
            <a:r>
              <a:rPr lang="ru-RU" sz="4400" dirty="0" smtClean="0">
                <a:ln/>
                <a:solidFill>
                  <a:schemeClr val="accent3"/>
                </a:solidFill>
                <a:effectLst/>
              </a:rPr>
              <a:t> </a:t>
            </a:r>
            <a:r>
              <a:rPr lang="ru-RU" sz="4400" dirty="0" err="1" smtClean="0">
                <a:ln/>
                <a:solidFill>
                  <a:schemeClr val="accent3"/>
                </a:solidFill>
                <a:effectLst/>
              </a:rPr>
              <a:t>чыкъгъандыла</a:t>
            </a:r>
            <a:r>
              <a:rPr lang="ru-RU" sz="4400" dirty="0" smtClean="0">
                <a:ln/>
                <a:solidFill>
                  <a:schemeClr val="accent3"/>
                </a:solidFill>
                <a:effectLst/>
              </a:rPr>
              <a:t>: </a:t>
            </a:r>
            <a:br>
              <a:rPr lang="ru-RU" sz="4400" dirty="0" smtClean="0">
                <a:ln/>
                <a:solidFill>
                  <a:schemeClr val="accent3"/>
                </a:solidFill>
                <a:effectLst/>
              </a:rPr>
            </a:br>
            <a:r>
              <a:rPr lang="ru-RU" sz="4400" dirty="0" smtClean="0">
                <a:ln/>
                <a:solidFill>
                  <a:schemeClr val="accent3"/>
                </a:solidFill>
                <a:effectLst/>
              </a:rPr>
              <a:t>«</a:t>
            </a:r>
            <a:r>
              <a:rPr lang="ru-RU" sz="4400" dirty="0" err="1" smtClean="0">
                <a:ln/>
                <a:solidFill>
                  <a:schemeClr val="accent3"/>
                </a:solidFill>
                <a:effectLst/>
              </a:rPr>
              <a:t>Атамы</a:t>
            </a:r>
            <a:r>
              <a:rPr lang="ru-RU" sz="4400" dirty="0" smtClean="0">
                <a:ln/>
                <a:solidFill>
                  <a:schemeClr val="accent3"/>
                </a:solidFill>
                <a:effectLst/>
              </a:rPr>
              <a:t> </a:t>
            </a:r>
            <a:r>
              <a:rPr lang="ru-RU" sz="4400" dirty="0" err="1" smtClean="0">
                <a:ln/>
                <a:solidFill>
                  <a:schemeClr val="accent3"/>
                </a:solidFill>
                <a:effectLst/>
              </a:rPr>
              <a:t>сезю</a:t>
            </a:r>
            <a:r>
              <a:rPr lang="ru-RU" sz="4400" dirty="0" smtClean="0">
                <a:ln/>
                <a:solidFill>
                  <a:schemeClr val="accent3"/>
                </a:solidFill>
                <a:effectLst/>
              </a:rPr>
              <a:t>»1963 </a:t>
            </a:r>
            <a:r>
              <a:rPr lang="ru-RU" sz="4400" dirty="0" err="1" smtClean="0">
                <a:ln/>
                <a:solidFill>
                  <a:schemeClr val="accent3"/>
                </a:solidFill>
                <a:effectLst/>
              </a:rPr>
              <a:t>дж</a:t>
            </a:r>
            <a:r>
              <a:rPr lang="ru-RU" sz="4400" dirty="0" smtClean="0">
                <a:ln/>
                <a:solidFill>
                  <a:schemeClr val="accent3"/>
                </a:solidFill>
                <a:effectLst/>
              </a:rPr>
              <a:t>., «</a:t>
            </a:r>
            <a:r>
              <a:rPr lang="ru-RU" sz="4400" dirty="0" err="1" smtClean="0">
                <a:ln/>
                <a:solidFill>
                  <a:schemeClr val="accent3"/>
                </a:solidFill>
                <a:effectLst/>
              </a:rPr>
              <a:t>Нюзюрюм</a:t>
            </a:r>
            <a:r>
              <a:rPr lang="ru-RU" sz="4400" dirty="0" smtClean="0">
                <a:ln/>
                <a:solidFill>
                  <a:schemeClr val="accent3"/>
                </a:solidFill>
                <a:effectLst/>
              </a:rPr>
              <a:t>»1966дж..    </a:t>
            </a:r>
            <a:r>
              <a:rPr lang="ru-RU" sz="4000" dirty="0" smtClean="0">
                <a:ln/>
                <a:solidFill>
                  <a:schemeClr val="accent3"/>
                </a:solidFill>
                <a:effectLst/>
              </a:rPr>
              <a:t>«</a:t>
            </a:r>
            <a:r>
              <a:rPr lang="ru-RU" sz="4000" dirty="0" err="1" smtClean="0">
                <a:ln/>
                <a:solidFill>
                  <a:schemeClr val="accent3"/>
                </a:solidFill>
                <a:effectLst/>
              </a:rPr>
              <a:t>Кюзгю</a:t>
            </a:r>
            <a:r>
              <a:rPr lang="ru-RU" sz="4000" dirty="0" smtClean="0">
                <a:ln/>
                <a:solidFill>
                  <a:schemeClr val="accent3"/>
                </a:solidFill>
                <a:effectLst/>
              </a:rPr>
              <a:t>» 1969дж., </a:t>
            </a:r>
            <a:br>
              <a:rPr lang="ru-RU" sz="4000" dirty="0" smtClean="0">
                <a:ln/>
                <a:solidFill>
                  <a:schemeClr val="accent3"/>
                </a:solidFill>
                <a:effectLst/>
              </a:rPr>
            </a:br>
            <a:endParaRPr lang="ru-RU" sz="400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052736"/>
            <a:ext cx="8136904" cy="5184576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4000" b="1" dirty="0" smtClean="0">
                <a:ln/>
                <a:solidFill>
                  <a:schemeClr val="accent3"/>
                </a:solidFill>
              </a:rPr>
              <a:t>«</a:t>
            </a:r>
            <a:r>
              <a:rPr lang="ru-RU" sz="4000" b="1" dirty="0" err="1" smtClean="0">
                <a:ln/>
                <a:solidFill>
                  <a:schemeClr val="accent3"/>
                </a:solidFill>
              </a:rPr>
              <a:t>Шууулдайдыла</a:t>
            </a:r>
            <a:r>
              <a:rPr lang="ru-RU" sz="4000" b="1" dirty="0" smtClean="0">
                <a:ln/>
                <a:solidFill>
                  <a:schemeClr val="accent3"/>
                </a:solidFill>
              </a:rPr>
              <a:t> </a:t>
            </a:r>
            <a:r>
              <a:rPr lang="ru-RU" sz="4000" b="1" dirty="0" err="1" smtClean="0">
                <a:ln/>
                <a:solidFill>
                  <a:schemeClr val="accent3"/>
                </a:solidFill>
              </a:rPr>
              <a:t>наратла</a:t>
            </a:r>
            <a:r>
              <a:rPr lang="ru-RU" sz="4000" b="1" dirty="0" smtClean="0">
                <a:ln/>
                <a:solidFill>
                  <a:schemeClr val="accent3"/>
                </a:solidFill>
              </a:rPr>
              <a:t>»1971дж., «</a:t>
            </a:r>
            <a:r>
              <a:rPr lang="ru-RU" sz="4000" b="1" dirty="0" err="1" smtClean="0">
                <a:ln/>
                <a:solidFill>
                  <a:schemeClr val="accent3"/>
                </a:solidFill>
              </a:rPr>
              <a:t>Чагъадыла</a:t>
            </a:r>
            <a:r>
              <a:rPr lang="ru-RU" sz="4000" b="1" dirty="0" smtClean="0">
                <a:ln/>
                <a:solidFill>
                  <a:schemeClr val="accent3"/>
                </a:solidFill>
              </a:rPr>
              <a:t> </a:t>
            </a:r>
            <a:r>
              <a:rPr lang="ru-RU" sz="4000" b="1" dirty="0" err="1" smtClean="0">
                <a:ln/>
                <a:solidFill>
                  <a:schemeClr val="accent3"/>
                </a:solidFill>
              </a:rPr>
              <a:t>балийле</a:t>
            </a:r>
            <a:r>
              <a:rPr lang="ru-RU" sz="4000" b="1" dirty="0" smtClean="0">
                <a:ln/>
                <a:solidFill>
                  <a:schemeClr val="accent3"/>
                </a:solidFill>
              </a:rPr>
              <a:t>»1975дж., «</a:t>
            </a:r>
            <a:r>
              <a:rPr lang="ru-RU" sz="4000" b="1" dirty="0" err="1" smtClean="0">
                <a:ln/>
                <a:solidFill>
                  <a:schemeClr val="accent3"/>
                </a:solidFill>
              </a:rPr>
              <a:t>Кюмюш</a:t>
            </a:r>
            <a:r>
              <a:rPr lang="ru-RU" sz="4000" b="1" dirty="0" smtClean="0">
                <a:ln/>
                <a:solidFill>
                  <a:schemeClr val="accent3"/>
                </a:solidFill>
              </a:rPr>
              <a:t> </a:t>
            </a:r>
            <a:r>
              <a:rPr lang="ru-RU" sz="4000" b="1" dirty="0" err="1" smtClean="0">
                <a:ln/>
                <a:solidFill>
                  <a:schemeClr val="accent3"/>
                </a:solidFill>
              </a:rPr>
              <a:t>джангур</a:t>
            </a:r>
            <a:r>
              <a:rPr lang="ru-RU" sz="4000" b="1" dirty="0" smtClean="0">
                <a:ln/>
                <a:solidFill>
                  <a:schemeClr val="accent3"/>
                </a:solidFill>
              </a:rPr>
              <a:t>»1987дж ., «</a:t>
            </a:r>
            <a:r>
              <a:rPr lang="ru-RU" sz="4000" b="1" dirty="0" err="1" smtClean="0">
                <a:ln/>
                <a:solidFill>
                  <a:schemeClr val="accent3"/>
                </a:solidFill>
              </a:rPr>
              <a:t>Сибил</a:t>
            </a:r>
            <a:r>
              <a:rPr lang="ru-RU" sz="4000" b="1" dirty="0" smtClean="0">
                <a:ln/>
                <a:solidFill>
                  <a:schemeClr val="accent3"/>
                </a:solidFill>
              </a:rPr>
              <a:t> </a:t>
            </a:r>
            <a:r>
              <a:rPr lang="ru-RU" sz="4000" b="1" dirty="0" err="1" smtClean="0">
                <a:ln/>
                <a:solidFill>
                  <a:schemeClr val="accent3"/>
                </a:solidFill>
              </a:rPr>
              <a:t>нартла</a:t>
            </a:r>
            <a:r>
              <a:rPr lang="ru-RU" sz="4000" b="1" dirty="0" smtClean="0">
                <a:ln/>
                <a:solidFill>
                  <a:schemeClr val="accent3"/>
                </a:solidFill>
              </a:rPr>
              <a:t>»1990дж., «</a:t>
            </a:r>
            <a:r>
              <a:rPr lang="ru-RU" sz="4000" b="1" dirty="0" err="1" smtClean="0">
                <a:ln/>
                <a:solidFill>
                  <a:schemeClr val="accent3"/>
                </a:solidFill>
              </a:rPr>
              <a:t>Къызгъан</a:t>
            </a:r>
            <a:r>
              <a:rPr lang="ru-RU" sz="4000" b="1" dirty="0" smtClean="0">
                <a:ln/>
                <a:solidFill>
                  <a:schemeClr val="accent3"/>
                </a:solidFill>
              </a:rPr>
              <a:t> нал»1994дж.</a:t>
            </a:r>
            <a:endParaRPr lang="ru-RU" sz="4000" b="1" dirty="0">
              <a:ln/>
              <a:solidFill>
                <a:schemeClr val="accent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Screenshot_2017-12-11-20-43-07-1(1)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260648"/>
            <a:ext cx="2370367" cy="3017242"/>
          </a:xfrm>
        </p:spPr>
      </p:pic>
      <p:pic>
        <p:nvPicPr>
          <p:cNvPr id="6" name="Рисунок 5" descr="IMG-20171211-WA002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20072" y="692696"/>
            <a:ext cx="3361928" cy="4774807"/>
          </a:xfrm>
          <a:prstGeom prst="rect">
            <a:avLst/>
          </a:prstGeom>
        </p:spPr>
      </p:pic>
      <p:pic>
        <p:nvPicPr>
          <p:cNvPr id="7" name="Рисунок 6" descr="IMG-20171211-WA003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11760" y="2564904"/>
            <a:ext cx="3096344" cy="38566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498</TotalTime>
  <Words>192</Words>
  <Application>Microsoft Office PowerPoint</Application>
  <PresentationFormat>Экран (4:3)</PresentationFormat>
  <Paragraphs>29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Аспект</vt:lpstr>
      <vt:lpstr>Джаубаланы Хусейни </vt:lpstr>
      <vt:lpstr>     Халкъ поэт-Джаубаланы Хусей ,                    Мухаджирни джашы  ,         1936 джыл Тебен Тебердиде туугъанды </vt:lpstr>
      <vt:lpstr>Хусей орта школну бошагъандан сора,1957-1958джыллада  аскер къуллугъун этген заманында огъуна назмула джазыб тебрегенди,аны биринчи назмулары ол джыллада газетледе басмаланнгандыла.</vt:lpstr>
      <vt:lpstr>        Джаубаланы Хусей юй бийчеси         Галина бла. </vt:lpstr>
      <vt:lpstr>Москвада Горький атлы Литература институтну Баш адабият курсларын бошагъанды.   1961 джылдан башлаб , «Ленинни байрагъы » («Къарачай ») газетни журналисти,1988джылдан башлаб газетни баш редакторуну заместители болуб ишлегенди.</vt:lpstr>
      <vt:lpstr>Слайд 6</vt:lpstr>
      <vt:lpstr>Хусей ондан артыкъ китабны авторуду.Аны быллай назму китаблары чыкъгъандыла:  «Атамы сезю»1963 дж., «Нюзюрюм»1966дж..    «Кюзгю» 1969дж.,  </vt:lpstr>
      <vt:lpstr>Слайд 8</vt:lpstr>
      <vt:lpstr>Слайд 9</vt:lpstr>
      <vt:lpstr>Слайд 10</vt:lpstr>
      <vt:lpstr>Слайд 11</vt:lpstr>
      <vt:lpstr> Поэтни кеб назмуларына республиканы композиторлары Ногъайлыланы Маджит,Къочхарланы Марат макъам салгъандыла эмда ала джырла болуб джырланадыла.  </vt:lpstr>
      <vt:lpstr>Слайд 13</vt:lpstr>
      <vt:lpstr>Аны назмулары «Огонек», «Москва», «Крокодил»,  «Дон»журналлада, «Ставрополье» альманахда басмаланнгандыла, башха тиллеге кечюрюлгендиле.  СССР-ни журналистлерини Союзуну эмда джазыучуларыны Союзуну члени болгъанды. </vt:lpstr>
      <vt:lpstr>Слайд 15</vt:lpstr>
    </vt:vector>
  </TitlesOfParts>
  <Company>Shkola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Джаубаланы Хусейни </dc:title>
  <dc:creator>Comp1</dc:creator>
  <cp:lastModifiedBy>Альберт</cp:lastModifiedBy>
  <cp:revision>62</cp:revision>
  <dcterms:created xsi:type="dcterms:W3CDTF">2017-12-09T08:41:56Z</dcterms:created>
  <dcterms:modified xsi:type="dcterms:W3CDTF">2023-01-18T18:26:42Z</dcterms:modified>
</cp:coreProperties>
</file>