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158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51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716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274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018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173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425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95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077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814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167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44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29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924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141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418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B7096-7112-4B91-BC7D-77F5C2B1FCC8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0C69532-9A8A-4A85-85FF-0303E1F971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00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5845" y="1132764"/>
            <a:ext cx="9948767" cy="364461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Традиционные хозяйственные занятия народов Чукотки и Камчатки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933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43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5041" y="127962"/>
            <a:ext cx="7055437" cy="8683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Аркан </a:t>
            </a:r>
            <a:r>
              <a:rPr lang="ru-RU" b="1" dirty="0" err="1" smtClean="0"/>
              <a:t>чаат</a:t>
            </a:r>
            <a:r>
              <a:rPr lang="ru-RU" b="1" dirty="0" smtClean="0"/>
              <a:t>- орудие пастуха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6378" y="1160060"/>
            <a:ext cx="8832761" cy="569794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550472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3689" y="214678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/>
              <a:t>Кожаная байдара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0119" y="1064941"/>
            <a:ext cx="8128677" cy="549498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2781589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0745" y="97761"/>
            <a:ext cx="6632813" cy="106447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Добыча кита</a:t>
            </a:r>
            <a:endParaRPr lang="ru-RU" sz="4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569720"/>
            <a:ext cx="6612890" cy="490728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863133" y="1162231"/>
            <a:ext cx="3791552" cy="531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42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1962" y="46960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Чукчи</a:t>
            </a:r>
            <a:endParaRPr lang="ru-RU" sz="4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657" y="1768335"/>
            <a:ext cx="3992732" cy="576262"/>
          </a:xfrm>
        </p:spPr>
        <p:txBody>
          <a:bodyPr/>
          <a:lstStyle/>
          <a:p>
            <a:pPr algn="ctr"/>
            <a:r>
              <a:rPr lang="ru-RU" b="1" dirty="0" smtClean="0"/>
              <a:t>Тундровые чукчи 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2829" y="2521392"/>
            <a:ext cx="5772553" cy="384836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506629" y="1768335"/>
            <a:ext cx="3999001" cy="576262"/>
          </a:xfrm>
        </p:spPr>
        <p:txBody>
          <a:bodyPr/>
          <a:lstStyle/>
          <a:p>
            <a:pPr algn="ctr"/>
            <a:r>
              <a:rPr lang="ru-RU" b="1" dirty="0" smtClean="0"/>
              <a:t>Береговые чукчи </a:t>
            </a:r>
            <a:endParaRPr lang="ru-RU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28444" y="2521392"/>
            <a:ext cx="5722483" cy="3848369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56877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2778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3874" y="288830"/>
            <a:ext cx="10991744" cy="623389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6034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2077" y="669014"/>
            <a:ext cx="12304077" cy="515266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79657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1564" y="323859"/>
            <a:ext cx="6878472" cy="8771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Прядение из кипрея 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9194" y="1905000"/>
            <a:ext cx="4754850" cy="478655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12334" y="1905000"/>
            <a:ext cx="6246971" cy="468522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65911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3076" y="302478"/>
            <a:ext cx="7096836" cy="830286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Резьба по кости моржа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1043" y="1729311"/>
            <a:ext cx="5698491" cy="49821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66432" y="1729311"/>
            <a:ext cx="5648583" cy="498210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8347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3943" y="48140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/>
              <a:t>Вышивка оленьим волосом 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587786"/>
            <a:ext cx="6126479" cy="10972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Образцы шитья оленьим волосом: а) простой шов, б) косичка, в) жгутик, г) зигзаг (растянутый и сжатый), д) ломаный шов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0013" y="720510"/>
            <a:ext cx="3811947" cy="4743546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68505" y="4980433"/>
            <a:ext cx="5259045" cy="993647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Сапоги женские. Фрагмент. Шкура нерпы, подшейный, волос оленя, кожа Вышивка, аппликация.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958841" y="720510"/>
            <a:ext cx="5668710" cy="4096495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35100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4381" y="136430"/>
            <a:ext cx="7887646" cy="834273"/>
          </a:xfrm>
        </p:spPr>
        <p:txBody>
          <a:bodyPr/>
          <a:lstStyle/>
          <a:p>
            <a:pPr algn="ctr"/>
            <a:r>
              <a:rPr lang="ru-RU" b="1" dirty="0"/>
              <a:t>Коряки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3516" y="846161"/>
            <a:ext cx="9168276" cy="5814142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31859481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361</TotalTime>
  <Words>79</Words>
  <Application>Microsoft Office PowerPoint</Application>
  <PresentationFormat>Широкоэкранный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Легкий дым</vt:lpstr>
      <vt:lpstr>Традиционные хозяйственные занятия народов Чукотки и Камчатки</vt:lpstr>
      <vt:lpstr>Чукчи</vt:lpstr>
      <vt:lpstr>Презентация PowerPoint</vt:lpstr>
      <vt:lpstr>Презентация PowerPoint</vt:lpstr>
      <vt:lpstr>Презентация PowerPoint</vt:lpstr>
      <vt:lpstr>Прядение из кипрея </vt:lpstr>
      <vt:lpstr>Резьба по кости моржа</vt:lpstr>
      <vt:lpstr>Вышивка оленьим волосом </vt:lpstr>
      <vt:lpstr>Коряки</vt:lpstr>
      <vt:lpstr>Презентация PowerPoint</vt:lpstr>
      <vt:lpstr>Аркан чаат- орудие пастуха</vt:lpstr>
      <vt:lpstr>Кожаная байдара</vt:lpstr>
      <vt:lpstr>Добыча кита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Традиционные хозяйственные занятия народов Чукотки и Камчатки</dc:title>
  <dc:creator>Пользователь Windows</dc:creator>
  <cp:lastModifiedBy>Пользователь Windows</cp:lastModifiedBy>
  <cp:revision>7</cp:revision>
  <dcterms:created xsi:type="dcterms:W3CDTF">2018-05-06T11:00:01Z</dcterms:created>
  <dcterms:modified xsi:type="dcterms:W3CDTF">2018-05-06T18:18:59Z</dcterms:modified>
</cp:coreProperties>
</file>