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6" r:id="rId2"/>
    <p:sldId id="257" r:id="rId3"/>
    <p:sldId id="262" r:id="rId4"/>
    <p:sldId id="264" r:id="rId5"/>
    <p:sldId id="258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DF5F8F-194F-4AB2-8481-C152C8F37E9B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5B4285-E573-4B18-81EB-03140131CC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05823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5B4285-E573-4B18-81EB-03140131CCB5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0E79E-23AF-495B-B188-A05DCE9653A6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D7B41947-50A6-4B45-8CE0-6171F6A4EB8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0E79E-23AF-495B-B188-A05DCE9653A6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41947-50A6-4B45-8CE0-6171F6A4EB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0E79E-23AF-495B-B188-A05DCE9653A6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41947-50A6-4B45-8CE0-6171F6A4EB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0E79E-23AF-495B-B188-A05DCE9653A6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41947-50A6-4B45-8CE0-6171F6A4EB8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0E79E-23AF-495B-B188-A05DCE9653A6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D7B41947-50A6-4B45-8CE0-6171F6A4EB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0E79E-23AF-495B-B188-A05DCE9653A6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41947-50A6-4B45-8CE0-6171F6A4EB8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0E79E-23AF-495B-B188-A05DCE9653A6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41947-50A6-4B45-8CE0-6171F6A4EB8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0E79E-23AF-495B-B188-A05DCE9653A6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41947-50A6-4B45-8CE0-6171F6A4EB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0E79E-23AF-495B-B188-A05DCE9653A6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41947-50A6-4B45-8CE0-6171F6A4EB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0E79E-23AF-495B-B188-A05DCE9653A6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41947-50A6-4B45-8CE0-6171F6A4EB8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0E79E-23AF-495B-B188-A05DCE9653A6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D7B41947-50A6-4B45-8CE0-6171F6A4EB8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9590E79E-23AF-495B-B188-A05DCE9653A6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D7B41947-50A6-4B45-8CE0-6171F6A4EB8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32040" y="5013176"/>
            <a:ext cx="3880520" cy="1528192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ru-RU" dirty="0" smtClean="0"/>
              <a:t>Подготовила: </a:t>
            </a:r>
          </a:p>
          <a:p>
            <a:pPr algn="l"/>
            <a:r>
              <a:rPr lang="ru-RU" dirty="0" smtClean="0"/>
              <a:t>Магомедов Г. Г., </a:t>
            </a:r>
            <a:endParaRPr lang="ru-RU" dirty="0" smtClean="0"/>
          </a:p>
          <a:p>
            <a:pPr algn="l"/>
            <a:r>
              <a:rPr lang="ru-RU" dirty="0" smtClean="0"/>
              <a:t>учитель информатики МБОУ </a:t>
            </a:r>
            <a:r>
              <a:rPr lang="ru-RU" dirty="0" smtClean="0"/>
              <a:t>СОШ №</a:t>
            </a:r>
            <a:r>
              <a:rPr lang="ru-RU" dirty="0" smtClean="0"/>
              <a:t>24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Современные браузеры и поисковые системы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57356" y="3214686"/>
            <a:ext cx="5544616" cy="15841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136904" cy="922114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Браузер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1556792"/>
            <a:ext cx="8640960" cy="482453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От английского</a:t>
            </a:r>
            <a:r>
              <a:rPr lang="ru-RU" b="1" dirty="0" smtClean="0"/>
              <a:t> </a:t>
            </a:r>
            <a:r>
              <a:rPr lang="en-US" b="1" dirty="0" smtClean="0"/>
              <a:t>browser</a:t>
            </a:r>
            <a:r>
              <a:rPr lang="ru-RU" b="1" dirty="0" smtClean="0"/>
              <a:t> ['</a:t>
            </a:r>
            <a:r>
              <a:rPr lang="en-US" b="1" dirty="0" err="1" smtClean="0"/>
              <a:t>brauz</a:t>
            </a:r>
            <a:r>
              <a:rPr lang="ru-RU" b="1" dirty="0" err="1" smtClean="0"/>
              <a:t>ə</a:t>
            </a:r>
            <a:r>
              <a:rPr lang="ru-RU" b="1" dirty="0" smtClean="0"/>
              <a:t>] - </a:t>
            </a:r>
            <a:r>
              <a:rPr lang="ru-RU" dirty="0" smtClean="0"/>
              <a:t>посетитель, разглядывающий товары, перелистывающий книги.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dirty="0" smtClean="0"/>
              <a:t>Браузер</a:t>
            </a:r>
            <a:r>
              <a:rPr lang="ru-RU" dirty="0" smtClean="0"/>
              <a:t> </a:t>
            </a:r>
            <a:r>
              <a:rPr lang="ru-RU" dirty="0"/>
              <a:t>- специальная </a:t>
            </a:r>
            <a:r>
              <a:rPr lang="ru-RU" dirty="0" smtClean="0"/>
              <a:t>программа, установленная на компьютере пользователя, </a:t>
            </a:r>
            <a:r>
              <a:rPr lang="ru-RU" dirty="0"/>
              <a:t>позволяющая просматривать содержимое сети Интернет. 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Она </a:t>
            </a:r>
            <a:r>
              <a:rPr lang="ru-RU" dirty="0"/>
              <a:t>позволяет получить доступ ко всем </a:t>
            </a:r>
            <a:r>
              <a:rPr lang="ru-RU" dirty="0" smtClean="0"/>
              <a:t>информационным </a:t>
            </a:r>
            <a:r>
              <a:rPr lang="ru-RU" dirty="0"/>
              <a:t>ресурсам сети. </a:t>
            </a:r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  <p:pic>
        <p:nvPicPr>
          <p:cNvPr id="4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5"/>
            <a:ext cx="1944216" cy="12376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124744"/>
            <a:ext cx="8580505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7772400" cy="868958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Поисковая система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1447800"/>
            <a:ext cx="8640960" cy="5149552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Поисковая система </a:t>
            </a:r>
            <a:r>
              <a:rPr lang="ru-RU" dirty="0" smtClean="0"/>
              <a:t>– это сайт, расположенный в интернете, генерирующий заданный пользователем поисковый запрос и выдающий список найденных страниц (сайтов или картинок), которые содержат этот запрос.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Поисковая система доступна</a:t>
            </a:r>
          </a:p>
          <a:p>
            <a:pPr>
              <a:buNone/>
            </a:pPr>
            <a:r>
              <a:rPr lang="ru-RU" dirty="0" smtClean="0"/>
              <a:t> только через браузер.</a:t>
            </a:r>
            <a:endParaRPr lang="ru-RU" dirty="0"/>
          </a:p>
        </p:txBody>
      </p:sp>
      <p:pic>
        <p:nvPicPr>
          <p:cNvPr id="4" name="Рисунок 3" descr="7474406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48064" y="3356992"/>
            <a:ext cx="3400425" cy="29241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800" dirty="0" smtClean="0"/>
              <a:t>После загрузки браузера открывается страница сайта на котором размещён интерфейс </a:t>
            </a:r>
            <a:r>
              <a:rPr lang="ru-RU" sz="2800" b="1" dirty="0" smtClean="0"/>
              <a:t>поисковой системы,  </a:t>
            </a:r>
            <a:r>
              <a:rPr lang="ru-RU" sz="2800" dirty="0" smtClean="0"/>
              <a:t>предоставляющий возможность поиска информации в Интернете. 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 smtClean="0"/>
          </a:p>
          <a:p>
            <a:pPr>
              <a:buNone/>
            </a:pPr>
            <a:r>
              <a:rPr lang="ru-RU" sz="2800" b="1" dirty="0" smtClean="0"/>
              <a:t>Самые популярные: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err="1" smtClean="0">
                <a:solidFill>
                  <a:srgbClr val="800000"/>
                </a:solidFill>
              </a:rPr>
              <a:t>Яндекс</a:t>
            </a:r>
            <a:r>
              <a:rPr lang="ru-RU" sz="2800" b="1" dirty="0" smtClean="0">
                <a:solidFill>
                  <a:srgbClr val="800000"/>
                </a:solidFill>
              </a:rPr>
              <a:t>;</a:t>
            </a:r>
            <a:br>
              <a:rPr lang="ru-RU" sz="2800" b="1" dirty="0" smtClean="0">
                <a:solidFill>
                  <a:srgbClr val="800000"/>
                </a:solidFill>
              </a:rPr>
            </a:br>
            <a:r>
              <a:rPr lang="en-US" sz="2800" b="1" dirty="0" smtClean="0">
                <a:solidFill>
                  <a:srgbClr val="800000"/>
                </a:solidFill>
              </a:rPr>
              <a:t>Google</a:t>
            </a:r>
            <a:r>
              <a:rPr lang="ru-RU" sz="2800" b="1" dirty="0" smtClean="0">
                <a:solidFill>
                  <a:srgbClr val="800000"/>
                </a:solidFill>
              </a:rPr>
              <a:t>;</a:t>
            </a:r>
            <a:r>
              <a:rPr lang="en-US" sz="2800" b="1" dirty="0" smtClean="0">
                <a:solidFill>
                  <a:srgbClr val="800000"/>
                </a:solidFill>
              </a:rPr>
              <a:t/>
            </a:r>
            <a:br>
              <a:rPr lang="en-US" sz="2800" b="1" dirty="0" smtClean="0">
                <a:solidFill>
                  <a:srgbClr val="800000"/>
                </a:solidFill>
              </a:rPr>
            </a:br>
            <a:r>
              <a:rPr lang="ru-RU" sz="2800" b="1" dirty="0" smtClean="0">
                <a:solidFill>
                  <a:srgbClr val="800000"/>
                </a:solidFill>
              </a:rPr>
              <a:t>М</a:t>
            </a:r>
            <a:r>
              <a:rPr lang="en-US" sz="2800" b="1" dirty="0" smtClean="0">
                <a:solidFill>
                  <a:srgbClr val="800000"/>
                </a:solidFill>
              </a:rPr>
              <a:t>ail.ru</a:t>
            </a:r>
            <a:r>
              <a:rPr lang="ru-RU" sz="2800" b="1" dirty="0" smtClean="0">
                <a:solidFill>
                  <a:srgbClr val="800000"/>
                </a:solidFill>
              </a:rPr>
              <a:t>;</a:t>
            </a:r>
            <a:r>
              <a:rPr lang="en-US" sz="2800" b="1" dirty="0" smtClean="0">
                <a:solidFill>
                  <a:srgbClr val="800000"/>
                </a:solidFill>
              </a:rPr>
              <a:t/>
            </a:r>
            <a:br>
              <a:rPr lang="en-US" sz="2800" b="1" dirty="0" smtClean="0">
                <a:solidFill>
                  <a:srgbClr val="800000"/>
                </a:solidFill>
              </a:rPr>
            </a:br>
            <a:r>
              <a:rPr lang="ru-RU" sz="2800" b="1" dirty="0" err="1" smtClean="0">
                <a:solidFill>
                  <a:srgbClr val="800000"/>
                </a:solidFill>
              </a:rPr>
              <a:t>Рамблер</a:t>
            </a:r>
            <a:r>
              <a:rPr lang="ru-RU" sz="2800" b="1" dirty="0" smtClean="0">
                <a:solidFill>
                  <a:srgbClr val="800000"/>
                </a:solidFill>
              </a:rPr>
              <a:t/>
            </a:r>
            <a:br>
              <a:rPr lang="ru-RU" sz="2800" b="1" dirty="0" smtClean="0">
                <a:solidFill>
                  <a:srgbClr val="800000"/>
                </a:solidFill>
              </a:rPr>
            </a:br>
            <a:endParaRPr lang="ru-RU" sz="2800" b="1" dirty="0" smtClean="0">
              <a:solidFill>
                <a:srgbClr val="800000"/>
              </a:solidFill>
            </a:endParaRPr>
          </a:p>
        </p:txBody>
      </p:sp>
      <p:pic>
        <p:nvPicPr>
          <p:cNvPr id="4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3933056"/>
            <a:ext cx="1928812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611560" y="260648"/>
            <a:ext cx="7772400" cy="868958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Поисковая система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463</TotalTime>
  <Words>125</Words>
  <Application>Microsoft Office PowerPoint</Application>
  <PresentationFormat>Экран (4:3)</PresentationFormat>
  <Paragraphs>22</Paragraphs>
  <Slides>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Справедливость</vt:lpstr>
      <vt:lpstr>Современные браузеры и поисковые системы</vt:lpstr>
      <vt:lpstr>Браузер</vt:lpstr>
      <vt:lpstr>Презентация PowerPoint</vt:lpstr>
      <vt:lpstr>Поисковая система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Современные браузеры и поисковые системы</dc:title>
  <dc:creator>User</dc:creator>
  <cp:lastModifiedBy>ADMIN</cp:lastModifiedBy>
  <cp:revision>17</cp:revision>
  <dcterms:created xsi:type="dcterms:W3CDTF">2016-04-10T20:17:29Z</dcterms:created>
  <dcterms:modified xsi:type="dcterms:W3CDTF">2022-11-16T07:55:25Z</dcterms:modified>
</cp:coreProperties>
</file>