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1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F59FC1-CA3A-4BB1-9779-3C2AA765AA5B}" type="datetimeFigureOut">
              <a:rPr lang="ru-RU" smtClean="0"/>
              <a:t>01.01.2023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AA62AF-0EC7-49E9-BF75-52D02842EB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4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6.jpe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14.png"/><Relationship Id="rId4" Type="http://schemas.openxmlformats.org/officeDocument/2006/relationships/image" Target="../media/image33.jpeg"/><Relationship Id="rId9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1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0" Type="http://schemas.openxmlformats.org/officeDocument/2006/relationships/slide" Target="slide12.xml"/><Relationship Id="rId4" Type="http://schemas.openxmlformats.org/officeDocument/2006/relationships/image" Target="../media/image38.png"/><Relationship Id="rId9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8.jpe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10" Type="http://schemas.openxmlformats.org/officeDocument/2006/relationships/image" Target="../media/image50.png"/><Relationship Id="rId4" Type="http://schemas.openxmlformats.org/officeDocument/2006/relationships/image" Target="../media/image45.jpeg"/><Relationship Id="rId9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14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5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2.jpe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8.jpeg"/><Relationship Id="rId12" Type="http://schemas.openxmlformats.org/officeDocument/2006/relationships/image" Target="../media/image14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7.jpeg"/><Relationship Id="rId11" Type="http://schemas.openxmlformats.org/officeDocument/2006/relationships/slide" Target="slide3.xml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6.xml"/><Relationship Id="rId7" Type="http://schemas.openxmlformats.org/officeDocument/2006/relationships/slide" Target="slide3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8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14.pn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achadacha.com/images/2021-07-14/turisticheskij-transpo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624780" cy="5371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98" y="5911260"/>
            <a:ext cx="7776863" cy="882119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Презентацию выполнила учитель начальных классов </a:t>
            </a: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</a:rPr>
              <a:t>Конкина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Татьяна Вячеславовна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90" y="404664"/>
            <a:ext cx="7920880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4800" dirty="0" smtClean="0"/>
              <a:t>Какой бывает транспорт?</a:t>
            </a:r>
            <a:endParaRPr lang="ru-RU" sz="48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60432" y="6352320"/>
            <a:ext cx="288032" cy="245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40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36904" cy="158417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u="sng" dirty="0" smtClean="0">
                <a:solidFill>
                  <a:srgbClr val="333333"/>
                </a:solidFill>
                <a:effectLst/>
                <a:latin typeface="YS Text"/>
              </a:rPr>
              <a:t>Грузовой транспорт</a:t>
            </a:r>
            <a:r>
              <a:rPr lang="ru-RU" sz="2400" b="0" dirty="0" smtClean="0">
                <a:solidFill>
                  <a:srgbClr val="333333"/>
                </a:solidFill>
                <a:effectLst/>
                <a:latin typeface="YS Text"/>
              </a:rPr>
              <a:t> - это</a:t>
            </a:r>
            <a:r>
              <a:rPr lang="ru-RU" sz="2400" b="0" dirty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YS Text"/>
              </a:rPr>
              <a:t>транспорт, </a:t>
            </a:r>
            <a:r>
              <a:rPr lang="ru-RU" sz="2400" dirty="0">
                <a:solidFill>
                  <a:srgbClr val="333333"/>
                </a:solidFill>
                <a:effectLst/>
                <a:latin typeface="YS Text"/>
              </a:rPr>
              <a:t>предназначенный для перевозки грузов</a:t>
            </a:r>
            <a:r>
              <a:rPr lang="ru-RU" sz="2400" b="0" dirty="0">
                <a:solidFill>
                  <a:srgbClr val="333333"/>
                </a:solidFill>
                <a:effectLst/>
                <a:latin typeface="YS Text"/>
              </a:rPr>
              <a:t>, перевозки специализированных полезных грузов или выполнения других утилитарных работ.</a:t>
            </a:r>
            <a:endParaRPr lang="ru-RU" sz="2400" dirty="0"/>
          </a:p>
        </p:txBody>
      </p:sp>
      <p:pic>
        <p:nvPicPr>
          <p:cNvPr id="5122" name="Picture 2" descr="https://avatars.mds.yandex.net/i?id=5a61ee54f908c04ba6245696323854cb58ed7e48-5394818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46" y="2348878"/>
            <a:ext cx="3810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vatars.mds.yandex.net/i?id=adf9e3e8ce76818e0c3c0024a03fa6b5a5cb7d70-6974903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746" y="2348880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6" action="ppaction://hlinksldjump" highlightClick="1"/>
          </p:cNvPr>
          <p:cNvSpPr/>
          <p:nvPr/>
        </p:nvSpPr>
        <p:spPr>
          <a:xfrm>
            <a:off x="456746" y="6093296"/>
            <a:ext cx="442846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40352" y="58471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1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7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74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74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992888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u="sng" dirty="0">
                <a:solidFill>
                  <a:srgbClr val="333333"/>
                </a:solidFill>
                <a:effectLst/>
                <a:latin typeface="YS Text"/>
              </a:rPr>
              <a:t>Пассажирский транспорт </a:t>
            </a:r>
            <a:r>
              <a:rPr lang="ru-RU" sz="2400" b="0" dirty="0">
                <a:solidFill>
                  <a:srgbClr val="333333"/>
                </a:solidFill>
                <a:effectLst/>
                <a:latin typeface="YS Text"/>
              </a:rPr>
              <a:t>- это </a:t>
            </a:r>
            <a:r>
              <a:rPr lang="ru-RU" sz="2400" dirty="0">
                <a:solidFill>
                  <a:srgbClr val="333333"/>
                </a:solidFill>
                <a:effectLst/>
                <a:latin typeface="YS Text"/>
              </a:rPr>
              <a:t>транспорт, который предназначен для перевозки пассажиров</a:t>
            </a:r>
            <a:r>
              <a:rPr lang="ru-RU" sz="2400" b="0" dirty="0">
                <a:solidFill>
                  <a:srgbClr val="333333"/>
                </a:solidFill>
                <a:effectLst/>
                <a:latin typeface="YS Text"/>
              </a:rPr>
              <a:t>.</a:t>
            </a:r>
            <a:endParaRPr lang="ru-RU" sz="2400" dirty="0"/>
          </a:p>
        </p:txBody>
      </p:sp>
      <p:pic>
        <p:nvPicPr>
          <p:cNvPr id="6146" name="Picture 2" descr="Картинки поездов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827009"/>
            <a:ext cx="2714592" cy="167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finobzor.ru/uploads/posts/2017-07/org_iaji4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311" y="4055036"/>
            <a:ext cx="2656895" cy="176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vatars.mds.yandex.net/i?id=0f7ac1d97578f50ef2b8290ad0586b23deebfe95-5707839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055036"/>
            <a:ext cx="2714593" cy="174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avatars.mds.yandex.net/i?id=4ffb5e80a30dd86feaf9ed5a093df0ca4b60c01a-6873210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42" y="3144348"/>
            <a:ext cx="2699023" cy="202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avatars.mds.yandex.net/i?id=03ddc9bef93069d856aad2f13434706e614253af-8249876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311" y="1827009"/>
            <a:ext cx="2694837" cy="179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9" action="ppaction://hlinksldjump" highlightClick="1"/>
          </p:cNvPr>
          <p:cNvSpPr/>
          <p:nvPr/>
        </p:nvSpPr>
        <p:spPr>
          <a:xfrm>
            <a:off x="395537" y="6237312"/>
            <a:ext cx="432047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100392" y="10527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86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3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34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34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34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34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34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628800"/>
            <a:ext cx="3157736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транспорт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rot="547207">
            <a:off x="1301624" y="3657217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2" action="ppaction://hlinksldjump"/>
              </a:rPr>
              <a:t>личный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 rot="21095791">
            <a:off x="5004048" y="3657218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общественный</a:t>
            </a:r>
            <a:endParaRPr lang="ru-RU" sz="4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868144" y="2708920"/>
            <a:ext cx="1368152" cy="775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339752" y="2708920"/>
            <a:ext cx="1080120" cy="775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далее 11">
            <a:hlinkClick r:id="rId4" action="ppaction://hlinksldjump" highlightClick="1"/>
          </p:cNvPr>
          <p:cNvSpPr/>
          <p:nvPr/>
        </p:nvSpPr>
        <p:spPr>
          <a:xfrm>
            <a:off x="8244408" y="6165304"/>
            <a:ext cx="53568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8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920880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u="sng" dirty="0">
                <a:effectLst/>
              </a:rPr>
              <a:t>Л</a:t>
            </a:r>
            <a:r>
              <a:rPr lang="ru-RU" sz="2000" u="sng" dirty="0" smtClean="0">
                <a:effectLst/>
              </a:rPr>
              <a:t>ичный </a:t>
            </a:r>
            <a:r>
              <a:rPr lang="ru-RU" sz="2000" u="sng" dirty="0">
                <a:effectLst/>
              </a:rPr>
              <a:t>транспорт</a:t>
            </a:r>
            <a:r>
              <a:rPr lang="ru-RU" sz="2000" b="0" dirty="0">
                <a:effectLst/>
              </a:rPr>
              <a:t> — это </a:t>
            </a:r>
            <a:r>
              <a:rPr lang="ru-RU" sz="2000" dirty="0">
                <a:effectLst/>
              </a:rPr>
              <a:t>автомобили, мотоциклы, мопеды, велосипеды, яхты, частные </a:t>
            </a:r>
            <a:r>
              <a:rPr lang="ru-RU" sz="2000" dirty="0" smtClean="0">
                <a:effectLst/>
              </a:rPr>
              <a:t>самолёты, принадлежащие конкретному человеку.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30" y="1752599"/>
            <a:ext cx="2841625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97037"/>
            <a:ext cx="26574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562" y="1719748"/>
            <a:ext cx="254158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30" y="4016635"/>
            <a:ext cx="25177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498" y="4016635"/>
            <a:ext cx="2017713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https://avatars.mds.yandex.net/i?id=0c694f53182dcbaf7660427a13694d8e_l-5312143-images-thumbs&amp;n=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447" y="4016635"/>
            <a:ext cx="2777204" cy="185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10" action="ppaction://hlinksldjump" highlightClick="1"/>
          </p:cNvPr>
          <p:cNvSpPr/>
          <p:nvPr/>
        </p:nvSpPr>
        <p:spPr>
          <a:xfrm>
            <a:off x="467544" y="6165304"/>
            <a:ext cx="432048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272290" y="60765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90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3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3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3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3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3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3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333333"/>
                </a:solidFill>
                <a:effectLst/>
                <a:latin typeface="YS Text"/>
              </a:rPr>
              <a:t>Общественный</a:t>
            </a:r>
            <a:r>
              <a:rPr lang="ru-RU" sz="2000" b="0" dirty="0" smtClean="0">
                <a:solidFill>
                  <a:srgbClr val="333333"/>
                </a:solidFill>
                <a:effectLst/>
                <a:latin typeface="YS Text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effectLst/>
                <a:latin typeface="YS Text"/>
              </a:rPr>
              <a:t>транспорт</a:t>
            </a:r>
            <a:r>
              <a:rPr lang="ru-RU" sz="2000" b="0" dirty="0">
                <a:solidFill>
                  <a:srgbClr val="333333"/>
                </a:solidFill>
                <a:effectLst/>
                <a:latin typeface="YS Text"/>
              </a:rPr>
              <a:t> — разновидность пассажирского </a:t>
            </a:r>
            <a:r>
              <a:rPr lang="ru-RU" sz="2000" dirty="0">
                <a:solidFill>
                  <a:srgbClr val="333333"/>
                </a:solidFill>
                <a:effectLst/>
                <a:latin typeface="YS Text"/>
              </a:rPr>
              <a:t>транспорта</a:t>
            </a:r>
            <a:r>
              <a:rPr lang="ru-RU" sz="2000" b="0" dirty="0">
                <a:solidFill>
                  <a:srgbClr val="333333"/>
                </a:solidFill>
                <a:effectLst/>
                <a:latin typeface="YS Text"/>
              </a:rPr>
              <a:t> как отрасли, предоставляющей услуги по перевозке людей по </a:t>
            </a:r>
            <a:r>
              <a:rPr lang="ru-RU" sz="2000" b="0" dirty="0" smtClean="0">
                <a:solidFill>
                  <a:srgbClr val="333333"/>
                </a:solidFill>
                <a:effectLst/>
                <a:latin typeface="YS Text"/>
              </a:rPr>
              <a:t>маршрутам.</a:t>
            </a:r>
            <a:endParaRPr lang="ru-RU" sz="2000" dirty="0"/>
          </a:p>
        </p:txBody>
      </p:sp>
      <p:pic>
        <p:nvPicPr>
          <p:cNvPr id="2050" name="Picture 2" descr="https://avatars.mds.yandex.net/i?id=016639ec548568c71fa7788d641ce170f86af297-7662997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3353197" cy="226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9d3d26b067afeafc34f388344c12f61c08e82112-8354186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395732" cy="226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i?id=26792bfcbb10b882002a69afd299534aae0261f2-8264494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57" y="4149080"/>
            <a:ext cx="2611370" cy="173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vatars.mds.yandex.net/i?id=395e9d9dab8c37354512926314cf2efd57d90bd8-8181844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055" y="4149079"/>
            <a:ext cx="2315774" cy="173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avatars.mds.yandex.net/i?id=2bf379d9e2872b235b66a5e82f049d881de3af84-8193383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102" y="4125321"/>
            <a:ext cx="2675855" cy="178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9" action="ppaction://hlinksldjump" highlightClick="1"/>
          </p:cNvPr>
          <p:cNvSpPr/>
          <p:nvPr/>
        </p:nvSpPr>
        <p:spPr>
          <a:xfrm>
            <a:off x="486557" y="6237312"/>
            <a:ext cx="413035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027877" y="603210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7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5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6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6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56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56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56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Проверь себя!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69242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 какому виду транспорта относится такси?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34888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1) грузовой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87494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2) пассажирский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33660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3) специальный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814940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4) спортивный</a:t>
            </a:r>
            <a:endParaRPr lang="ru-RU" sz="2400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34808" y="109527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6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2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Проверь себя!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26574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1268760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Выбери все варианты ответов, которые подходят к этому виду транспорта: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445766"/>
            <a:ext cx="215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водный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8421" y="4100466"/>
            <a:ext cx="215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специальный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61248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пассажирский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8421" y="5188550"/>
            <a:ext cx="2081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воздушный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18781" y="3445766"/>
            <a:ext cx="193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5) личный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00652" y="408694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6) общественный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00652" y="458473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7) наземный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71656" y="17897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31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7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6512511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Проверь себя!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340768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Какой автомобиль относится к специальному виду транспорта?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12043" y="3429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метро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2043" y="29249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самолёт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2043" y="386904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машина скорой помощи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12043" y="4365104"/>
            <a:ext cx="3636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автобус</a:t>
            </a:r>
            <a:endParaRPr lang="ru-RU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99648" y="7311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10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87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Проверь себя!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248502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Выбери все варианты старинных видов транспорта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3488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паровоз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314096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дилижанс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386104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автобус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46531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карета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234888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5) лодка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314096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6) чёлн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3891169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7) электричка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32040" y="468000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8) метро</a:t>
            </a:r>
            <a:endParaRPr lang="ru-RU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922840" y="11437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3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5649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МОЛОДЦЫ!!!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firstslide" highlightClick="1"/>
          </p:cNvPr>
          <p:cNvSpPr/>
          <p:nvPr/>
        </p:nvSpPr>
        <p:spPr>
          <a:xfrm>
            <a:off x="8316416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52320" y="2819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74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05273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Транспорт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2667657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hlinkClick r:id="rId2" action="ppaction://hlinksldjump"/>
              </a:rPr>
              <a:t>Классификация</a:t>
            </a:r>
            <a:r>
              <a:rPr lang="ru-RU" sz="2800" dirty="0" smtClean="0"/>
              <a:t> №1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34841" y="350100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hlinkClick r:id="rId3" action="ppaction://hlinksldjump"/>
              </a:rPr>
              <a:t>Классификация</a:t>
            </a:r>
            <a:r>
              <a:rPr lang="ru-RU" sz="2800" dirty="0" smtClean="0"/>
              <a:t> №2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852775" y="4411962"/>
            <a:ext cx="3663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hlinkClick r:id="rId4" action="ppaction://hlinksldjump"/>
              </a:rPr>
              <a:t>Классификация</a:t>
            </a:r>
            <a:r>
              <a:rPr lang="ru-RU" sz="2800" dirty="0" smtClean="0"/>
              <a:t> №3</a:t>
            </a:r>
            <a:endParaRPr lang="ru-RU" sz="2800" dirty="0"/>
          </a:p>
        </p:txBody>
      </p:sp>
      <p:sp>
        <p:nvSpPr>
          <p:cNvPr id="6" name="Управляющая кнопка: далее 5">
            <a:hlinkClick r:id="rId5" action="ppaction://hlinksldjump" highlightClick="1"/>
          </p:cNvPr>
          <p:cNvSpPr/>
          <p:nvPr/>
        </p:nvSpPr>
        <p:spPr>
          <a:xfrm>
            <a:off x="8244408" y="616530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2775" y="5373216"/>
            <a:ext cx="3303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hlinkClick r:id="rId5" action="ppaction://hlinksldjump"/>
              </a:rPr>
              <a:t>Проверь себя!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4203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08920"/>
            <a:ext cx="381642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транспорт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rot="1288156">
            <a:off x="1436990" y="494668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hlinkClick r:id="rId2" action="ppaction://hlinksldjump"/>
              </a:rPr>
              <a:t>наземный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 rot="20544652">
            <a:off x="1313656" y="1579398"/>
            <a:ext cx="186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hlinkClick r:id="rId3" action="ppaction://hlinksldjump"/>
              </a:rPr>
              <a:t>водный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 rot="1563755">
            <a:off x="5584454" y="1630439"/>
            <a:ext cx="2871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hlinkClick r:id="rId4" action="ppaction://hlinksldjump"/>
              </a:rPr>
              <a:t>воздушный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 rot="20432173">
            <a:off x="5549074" y="4958485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hlinkClick r:id="rId5" action="ppaction://hlinksldjump"/>
              </a:rPr>
              <a:t>подземный</a:t>
            </a:r>
            <a:endParaRPr lang="ru-RU" sz="3600" b="1" dirty="0"/>
          </a:p>
        </p:txBody>
      </p:sp>
      <p:sp>
        <p:nvSpPr>
          <p:cNvPr id="5" name="Управляющая кнопка: далее 4">
            <a:hlinkClick r:id="" action="ppaction://hlinkshowjump?jump=previousslide" highlightClick="1"/>
          </p:cNvPr>
          <p:cNvSpPr/>
          <p:nvPr/>
        </p:nvSpPr>
        <p:spPr>
          <a:xfrm>
            <a:off x="8452073" y="6237312"/>
            <a:ext cx="440407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0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488832" cy="13681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u="sng" dirty="0">
                <a:effectLst/>
              </a:rPr>
              <a:t>Водный транспорт </a:t>
            </a:r>
            <a:r>
              <a:rPr lang="ru-RU" sz="2000" b="0" dirty="0">
                <a:effectLst/>
              </a:rPr>
              <a:t>— это вид транспорта, который перевозит грузы и пассажиров по водным путям естественного (океаны, моря, реки, озёра) и искусственного (каналы, водохранилища) </a:t>
            </a:r>
            <a:r>
              <a:rPr lang="ru-RU" sz="2000" b="0" dirty="0" smtClean="0">
                <a:effectLst/>
              </a:rPr>
              <a:t>сообщения</a:t>
            </a:r>
            <a:endParaRPr lang="ru-RU" sz="2000" dirty="0"/>
          </a:p>
        </p:txBody>
      </p:sp>
      <p:pic>
        <p:nvPicPr>
          <p:cNvPr id="3074" name="Picture 2" descr="https://avatars.mds.yandex.net/i?id=4b4324b1ffa68bfd7543f58f4566f33a0b2f43aa-5258486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57544"/>
            <a:ext cx="2731410" cy="182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i?id=f26c74dac6375f4f449491da8ab7b6094a732c16-7994142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961" y="4009473"/>
            <a:ext cx="3094534" cy="181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i?id=6b56f6e2189be3063fa9476e4cbe5a01e243c24c-5236414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977368"/>
            <a:ext cx="3331871" cy="180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avatars.mds.yandex.net/i?id=efc0a91fbaf40c95e83a0f04423e8efbc503b85f-8497136-images-thumbs&amp;n=1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14"/>
          <a:stretch/>
        </p:blipFill>
        <p:spPr bwMode="auto">
          <a:xfrm>
            <a:off x="6801589" y="3990855"/>
            <a:ext cx="2017922" cy="185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avatars.mds.yandex.net/i?id=29b3300cac0b4747df693e76ac184e0020e842bc-7467285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1367"/>
            <a:ext cx="2465635" cy="184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avatars.mds.yandex.net/i?id=81aa7da210fbdd9804bff02087d7c160747c6e51-7548061-images-thumbs&amp;n=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727" y="1959330"/>
            <a:ext cx="2627784" cy="17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323528" y="6237312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23528" y="9807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3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0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7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7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7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7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7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07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96944" cy="129614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u="sng" dirty="0" smtClean="0"/>
              <a:t>Воздушный (авиационный) транспорт </a:t>
            </a:r>
            <a:r>
              <a:rPr lang="ru-RU" sz="2000" dirty="0" smtClean="0"/>
              <a:t>– вид транспорта, который производит перевозку грузов и пассажиров воздушным путём с помощью летательных аппаратов: самолётов, вертолётов и др. Это самый быстрый вид транспорта.</a:t>
            </a:r>
            <a:endParaRPr lang="ru-RU" sz="2000" dirty="0"/>
          </a:p>
        </p:txBody>
      </p:sp>
      <p:pic>
        <p:nvPicPr>
          <p:cNvPr id="2050" name="Picture 2" descr="https://avatars.mds.yandex.net/i?id=a96c2f9b612818097db92e4f886716a0f7ba6d82-8133404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27297"/>
            <a:ext cx="2286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originals/7f/5c/f0/7f5cf046d70eece7a6d9237578d1c3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162" y="4385293"/>
            <a:ext cx="2684995" cy="167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i?id=de566ef6b1faa8debe00f044e0015915-5233775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30" y="4348335"/>
            <a:ext cx="2286000" cy="17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vatars.mds.yandex.net/i?id=82e85006f631e0f10eb9e75bef03ddde-4547597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27297"/>
            <a:ext cx="2535957" cy="190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avatars.mds.yandex.net/i?id=69e805fe5e0ebbf48608e715a51c489fa1cd0a82-8178604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10291"/>
            <a:ext cx="3135971" cy="208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9" action="ppaction://hlinksldjump" highlightClick="1"/>
          </p:cNvPr>
          <p:cNvSpPr/>
          <p:nvPr/>
        </p:nvSpPr>
        <p:spPr>
          <a:xfrm>
            <a:off x="373728" y="6362132"/>
            <a:ext cx="375717" cy="37923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292080" y="15484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81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2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2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2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2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2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064896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333333"/>
                </a:solidFill>
                <a:effectLst/>
                <a:latin typeface="YS Text"/>
              </a:rPr>
              <a:t>Наземный</a:t>
            </a:r>
            <a:r>
              <a:rPr lang="ru-RU" sz="2400" b="0" dirty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YS Text"/>
              </a:rPr>
              <a:t>транспорт </a:t>
            </a:r>
            <a:r>
              <a:rPr lang="ru-RU" sz="2400" b="0" dirty="0" smtClean="0">
                <a:solidFill>
                  <a:srgbClr val="333333"/>
                </a:solidFill>
                <a:effectLst/>
                <a:latin typeface="YS Text"/>
              </a:rPr>
              <a:t>- 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YS Text"/>
              </a:rPr>
              <a:t>это</a:t>
            </a:r>
            <a:r>
              <a:rPr lang="ru-RU" sz="2400" b="0" dirty="0">
                <a:solidFill>
                  <a:srgbClr val="333333"/>
                </a:solidFill>
                <a:effectLst/>
                <a:latin typeface="YS Text"/>
              </a:rPr>
              <a:t> перевозка или перемещение людей, животных или товаров из одного места в другое на суше.</a:t>
            </a:r>
            <a:endParaRPr lang="ru-RU" sz="2400" dirty="0"/>
          </a:p>
        </p:txBody>
      </p:sp>
      <p:pic>
        <p:nvPicPr>
          <p:cNvPr id="2050" name="Picture 2" descr="https://avatars.mds.yandex.net/i?id=4ccb9053d2fa183c9d31f6815f6c8b8b-4268363-images-thumbs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8961" y="3552877"/>
            <a:ext cx="2843808" cy="170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i?id=2a00000179eed29c7a9050d5af01f927156c-3111739-images-thumbs&amp;n=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7" t="20143" r="5744" b="12188"/>
          <a:stretch/>
        </p:blipFill>
        <p:spPr bwMode="auto">
          <a:xfrm>
            <a:off x="3362835" y="5408696"/>
            <a:ext cx="2517030" cy="123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i?id=b0cbf664f03d85bfa6a1b5a8e47b9c8746bd336e-7574298-images-thumbs&amp;n=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7782" y="3653916"/>
            <a:ext cx="2256307" cy="150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vatars.mds.yandex.net/i?id=f5459e1da49ad2ce8f8fb5ba3ac6840c4a1c5086-7020937-images-thumbs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69311"/>
            <a:ext cx="2592289" cy="17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u-stena.ru/upload/iblock/475/4754cb925eebcf86c0fcc91960a0f8f7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66" b="7963"/>
          <a:stretch/>
        </p:blipFill>
        <p:spPr bwMode="auto">
          <a:xfrm>
            <a:off x="6363121" y="1857732"/>
            <a:ext cx="2540968" cy="158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avatars.mds.yandex.net/i?id=57da63a91f153e4d5a3d55b82b61706182b1df16-6311181-images-thumbs&amp;n=13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83" t="25163"/>
          <a:stretch/>
        </p:blipFill>
        <p:spPr bwMode="auto">
          <a:xfrm>
            <a:off x="251520" y="1838850"/>
            <a:ext cx="2669542" cy="148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avatars.mds.yandex.net/i?id=060632cdb2290e9a1ca21ae719ce7a46dad0b80c-4033562-images-thumbs&amp;n=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2577" y="1838850"/>
            <a:ext cx="2636819" cy="164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11" action="ppaction://hlinksldjump" highlightClick="1"/>
          </p:cNvPr>
          <p:cNvSpPr/>
          <p:nvPr/>
        </p:nvSpPr>
        <p:spPr>
          <a:xfrm>
            <a:off x="251520" y="6237312"/>
            <a:ext cx="515665" cy="4053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028384" y="57208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78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6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68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68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68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68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68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68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68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92888" cy="10212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rgbClr val="333333"/>
                </a:solidFill>
                <a:effectLst/>
                <a:latin typeface="YS Text"/>
              </a:rPr>
              <a:t>Подземный</a:t>
            </a:r>
            <a:r>
              <a:rPr lang="ru-RU" sz="2400" b="0" dirty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sz="2400" dirty="0">
                <a:solidFill>
                  <a:srgbClr val="333333"/>
                </a:solidFill>
                <a:effectLst/>
                <a:latin typeface="YS Text"/>
              </a:rPr>
              <a:t>транспорт</a:t>
            </a:r>
            <a:r>
              <a:rPr lang="ru-RU" sz="2400" b="0" dirty="0">
                <a:solidFill>
                  <a:srgbClr val="333333"/>
                </a:solidFill>
                <a:effectLst/>
                <a:latin typeface="YS Text"/>
              </a:rPr>
              <a:t> (метро) передвигается под землёй. </a:t>
            </a:r>
            <a:endParaRPr lang="ru-RU" sz="2400" dirty="0"/>
          </a:p>
        </p:txBody>
      </p:sp>
      <p:pic>
        <p:nvPicPr>
          <p:cNvPr id="1026" name="Picture 2" descr="https://avatars.dzeninfra.ru/get-zen_doc/4721711/pub_60392ed26cd9133fa63877f6_603933f16cd9133fa642bbe6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97932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.vox-cdn.com/thumbor/g97pY2A_Kghw3v5lkki-Y1JkZUY=/0x0:4000x2649/1200x675/filters:focal(1680x1005:2320x1645)/cdn.vox-cdn.com/uploads/chorus_image/image/65285517/shutterstock_522009004.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11013"/>
            <a:ext cx="3934994" cy="221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vecherka.spb.ru/wp-content/uploads/2020/12/%D0%B3%D1%80%D0%B0%D1%84%D0%B8%D0%BA%D0%B01-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070" y="1497932"/>
            <a:ext cx="3733136" cy="248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7" action="ppaction://hlinksldjump" highlightClick="1"/>
          </p:cNvPr>
          <p:cNvSpPr/>
          <p:nvPr/>
        </p:nvSpPr>
        <p:spPr>
          <a:xfrm>
            <a:off x="251520" y="6309320"/>
            <a:ext cx="360040" cy="31512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065606" y="53012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11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6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3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63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63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665" y="2725734"/>
            <a:ext cx="381642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транспорт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948890" y="292494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hlinkClick r:id="rId2" action="ppaction://hlinksldjump"/>
              </a:rPr>
              <a:t>грузовой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871446" y="4869160"/>
            <a:ext cx="3525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hlinkClick r:id="rId3" action="ppaction://hlinksldjump"/>
              </a:rPr>
              <a:t>пассажирский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98773" y="1325155"/>
            <a:ext cx="3348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hlinkClick r:id="rId4" action="ppaction://hlinksldjump"/>
              </a:rPr>
              <a:t>специальный</a:t>
            </a:r>
            <a:endParaRPr lang="ru-RU" sz="36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991708" y="3211235"/>
            <a:ext cx="1502837" cy="368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014028" y="3571275"/>
            <a:ext cx="1206044" cy="11538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995936" y="2055985"/>
            <a:ext cx="1432991" cy="903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Управляющая кнопка: далее 4">
            <a:hlinkClick r:id="rId5" action="ppaction://hlinksldjump" highlightClick="1"/>
          </p:cNvPr>
          <p:cNvSpPr/>
          <p:nvPr/>
        </p:nvSpPr>
        <p:spPr>
          <a:xfrm>
            <a:off x="8244408" y="6093296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47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76864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u="sng" dirty="0">
                <a:effectLst/>
              </a:rPr>
              <a:t>Специальный транспорт </a:t>
            </a:r>
            <a:r>
              <a:rPr lang="ru-RU" sz="1800" dirty="0">
                <a:effectLst/>
              </a:rPr>
              <a:t>— это</a:t>
            </a:r>
            <a:r>
              <a:rPr lang="ru-RU" sz="1800" b="0" dirty="0">
                <a:effectLst/>
              </a:rPr>
              <a:t> </a:t>
            </a:r>
            <a:r>
              <a:rPr lang="ru-RU" sz="1800" dirty="0">
                <a:effectLst/>
              </a:rPr>
              <a:t>автомобили, предназначенные для выполнения специальных функций, для которых требуется </a:t>
            </a:r>
            <a:r>
              <a:rPr lang="ru-RU" sz="1800" dirty="0" smtClean="0">
                <a:effectLst/>
              </a:rPr>
              <a:t>специальное </a:t>
            </a:r>
            <a:r>
              <a:rPr lang="ru-RU" sz="1800" dirty="0">
                <a:effectLst/>
              </a:rPr>
              <a:t>оборудование</a:t>
            </a:r>
            <a:r>
              <a:rPr lang="ru-RU" sz="1800" b="0" dirty="0">
                <a:effectLst/>
              </a:rPr>
              <a:t>. </a:t>
            </a:r>
            <a:endParaRPr lang="ru-RU" sz="1800" dirty="0"/>
          </a:p>
        </p:txBody>
      </p:sp>
      <p:pic>
        <p:nvPicPr>
          <p:cNvPr id="4098" name="Picture 2" descr="https://avatars.mds.yandex.net/i?id=1f1b18db5aa9754c5636797d6e3a106c-4614822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8643"/>
            <a:ext cx="2562501" cy="195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51.userapi.com/6udprsXJ8ErDAnbdR2S9b1_YMypm8tDEwUJO8g/yFSJEtJaSJ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04" y="4129473"/>
            <a:ext cx="2583294" cy="161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vatars.mds.yandex.net/i?id=6cc1e471c2c70932a9f616dbf9f87ebbeaed31cb-8507274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148" y="1600925"/>
            <a:ext cx="2915816" cy="182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avatars.mds.yandex.net/i?id=104f07ada05e7b62259d06798557ba3363cd0e41-8219873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736" y="1600925"/>
            <a:ext cx="2555007" cy="191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vatars.mds.yandex.net/i?id=7fc9b5f3aa659fe7eb4092d76288d729-5211841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081" y="4226252"/>
            <a:ext cx="2658883" cy="151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www.amkodor61.ru/thumb/570x476xIN/upload/iblock/b0c/b0c05aa57692f8ce17cbb670fa617a33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6" r="3704" b="22372"/>
          <a:stretch/>
        </p:blipFill>
        <p:spPr bwMode="auto">
          <a:xfrm>
            <a:off x="3105703" y="3954058"/>
            <a:ext cx="3131071" cy="178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352704" y="6237312"/>
            <a:ext cx="4028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797409" y="59877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0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6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6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6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6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6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6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560</TotalTime>
  <Words>242</Words>
  <Application>Microsoft Office PowerPoint</Application>
  <PresentationFormat>Экран (4:3)</PresentationFormat>
  <Paragraphs>60</Paragraphs>
  <Slides>19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Какой бывает транспорт?</vt:lpstr>
      <vt:lpstr>Транспорт </vt:lpstr>
      <vt:lpstr>транспорт</vt:lpstr>
      <vt:lpstr>Водный транспорт — это вид транспорта, который перевозит грузы и пассажиров по водным путям естественного (океаны, моря, реки, озёра) и искусственного (каналы, водохранилища) сообщения</vt:lpstr>
      <vt:lpstr>Воздушный (авиационный) транспорт – вид транспорта, который производит перевозку грузов и пассажиров воздушным путём с помощью летательных аппаратов: самолётов, вертолётов и др. Это самый быстрый вид транспорта.</vt:lpstr>
      <vt:lpstr>Наземный транспорт - это перевозка или перемещение людей, животных или товаров из одного места в другое на суше.</vt:lpstr>
      <vt:lpstr>Подземный транспорт (метро) передвигается под землёй. </vt:lpstr>
      <vt:lpstr>транспорт</vt:lpstr>
      <vt:lpstr>Специальный транспорт — это автомобили, предназначенные для выполнения специальных функций, для которых требуется специальное оборудование. </vt:lpstr>
      <vt:lpstr>Грузовой транспорт - это транспорт, предназначенный для перевозки грузов, перевозки специализированных полезных грузов или выполнения других утилитарных работ.</vt:lpstr>
      <vt:lpstr>Пассажирский транспорт - это транспорт, который предназначен для перевозки пассажиров.</vt:lpstr>
      <vt:lpstr>транспорт</vt:lpstr>
      <vt:lpstr>Личный транспорт — это автомобили, мотоциклы, мопеды, велосипеды, яхты, частные самолёты, принадлежащие конкретному человеку.</vt:lpstr>
      <vt:lpstr>Общественный транспорт — разновидность пассажирского транспорта как отрасли, предоставляющей услуги по перевозке людей по маршрутам.</vt:lpstr>
      <vt:lpstr>Проверь себя!</vt:lpstr>
      <vt:lpstr>Проверь себя!</vt:lpstr>
      <vt:lpstr>Проверь себя!</vt:lpstr>
      <vt:lpstr>Проверь себя!</vt:lpstr>
      <vt:lpstr>МОЛОДЦЫ!!!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Какой бывает транспорт</dc:title>
  <dc:creator>Конкина</dc:creator>
  <cp:lastModifiedBy>Конкина</cp:lastModifiedBy>
  <cp:revision>33</cp:revision>
  <dcterms:created xsi:type="dcterms:W3CDTF">2022-12-31T18:56:32Z</dcterms:created>
  <dcterms:modified xsi:type="dcterms:W3CDTF">2023-01-01T18:43:53Z</dcterms:modified>
</cp:coreProperties>
</file>