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8" r:id="rId2"/>
    <p:sldId id="260" r:id="rId3"/>
    <p:sldId id="272" r:id="rId4"/>
    <p:sldId id="298" r:id="rId5"/>
    <p:sldId id="274" r:id="rId6"/>
    <p:sldId id="278" r:id="rId7"/>
    <p:sldId id="280" r:id="rId8"/>
    <p:sldId id="282" r:id="rId9"/>
    <p:sldId id="309" r:id="rId10"/>
    <p:sldId id="310" r:id="rId11"/>
    <p:sldId id="311" r:id="rId12"/>
    <p:sldId id="312" r:id="rId13"/>
    <p:sldId id="31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36" autoAdjust="0"/>
    <p:restoredTop sz="94660"/>
  </p:normalViewPr>
  <p:slideViewPr>
    <p:cSldViewPr>
      <p:cViewPr varScale="1">
        <p:scale>
          <a:sx n="68" d="100"/>
          <a:sy n="68" d="100"/>
        </p:scale>
        <p:origin x="-11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29E21E-9350-455A-8226-416FBB3F7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151BC04-A332-4D42-8C5F-749D81F471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A17F726-9655-4ED3-A2D5-EE4B22D2B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2214-E559-4A5D-A53A-A47418B71380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F9EA932-8049-4C09-AAAC-6A756ECCC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83C3238-E011-4B64-9131-2F32C748A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2DFC29-011F-4115-952C-39C7955409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821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686B82-9A09-45E9-9BD1-CA7AA2B8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8F8269-C1CB-47AE-928E-F398B4303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8A9FABE-FD37-4321-A96D-4819D10F4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83B14F-BEE9-49D4-86F8-865560EF602F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6F82EA6-562F-4124-B4B3-3E820DA99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97D2DA5-0220-4295-936C-833D325F1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E66C7-00E9-420C-9768-5C03EFE687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92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3E2E8B5-ECAE-4ACF-8597-4FCA22EDD9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E39D34C-1F06-480E-B17A-1EC3396F32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2C018ED-ADD5-4624-8A45-EE1443872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1F7061-829F-48A6-8BFF-6FFD0FC2BD16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F2DA0F-DE66-4E59-9140-862491F99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C9897E-CCF1-432B-9B97-F3C5F847B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D3A439-6E8A-4705-ADAA-5D0D7FE6CF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451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C38C98-E210-4D07-AB7A-89C0F8793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ABB458-DBF0-4628-A912-27EEAB756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7C2225-D139-43B9-9581-42EC2B4D2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109967-6BEC-4375-96A3-918EEBCE8BDB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D8FECE2-BBC8-4793-9A3F-2E8DB2E3B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CDB0813-E872-4FF7-A223-4A11620C4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995D5-C0E0-4901-BD8A-F9D93D2DCB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94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9B088-A5B9-4393-A1F0-4F29BC5DF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08BB469-46C3-4970-858E-835DBEAF1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5F82811-B87A-47C6-9E24-F94C08EBB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3064FA-5655-4877-B5A9-DEF9FC1DC216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1B10CEC-83B0-4F94-A783-459B76B2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8A94FE5-AFF9-44C2-B3D1-692FC50E2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57029-B9CC-492D-BC2C-4484C938CF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74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0C92D6-AB05-485E-AB73-96BD4D00C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0B8D4EA-F0CD-4722-81B0-028DDE956E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2507B2C-7A92-4669-8D50-C3D1A18B94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7315FE8-29EB-42CA-93F5-E425CE07F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F2A428-172B-4227-BE23-B11BB35B8707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EAA1BBF-6C8F-4B79-977E-DD4742690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5B8E358-052C-4362-994C-F67D3E6EC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57D7CE-6097-45A5-AC42-10A3600176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936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C71448-EC7A-4FB7-9DBC-19D326285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6EA27C7-A3D3-48E7-BE30-4897BBFB3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467E1BA-6FAA-4FB3-8ABB-5EE5199BF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491F4A7-D0F3-4E3E-82B8-3493BD9582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E410A4F-0FB8-4F2F-8205-DC5D2A1874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A5E1381-D353-4507-87E4-D81AE3C7B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C4ADEF-B1C7-4953-8291-676B255DE647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A65E88FA-40ED-4AD9-86C4-494CF83A8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2B001BA-F93C-4B76-94FE-6DC55E404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AF84A-0E9F-4AF0-A386-570586B85A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123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14D0A7-C98B-407E-A0AE-51995CD0A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213862B-9833-434F-ADC6-978415DC3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799070-41F7-4E63-94AB-78450C65B99C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AF3901B-CBA0-473A-9393-49416DB79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6DB27F7-6769-4DFC-B8E9-B165FB809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408662-12E7-4A9F-BC73-298E30FCCD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67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E1F991A-92E7-4D75-9514-44A12A8BC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3BD395-48C8-4528-BDF2-1CDA238377C0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726C17B-0807-473F-A318-23DE69FC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544E3C0-8207-429F-A499-B64CE1A45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7B4E5-0203-4EB1-93AA-9BA15D505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35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C6ABC0-7958-469B-870E-CADE8CACB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948ECCB-7911-43B3-8EEF-14578687C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FA7252E-1302-4B18-A09C-CA63C62BC0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0F997AE-0366-4F0F-9BF7-A5E051C29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DA4817-0658-4868-8071-D516A39C44F9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11789C-727A-427F-AFBE-8E2CB154A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EBC537F-27C8-4CBF-8347-CD884AAB9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977C4D-A965-4A7F-846B-25EB6B6AE7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776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00D0A8-CBE5-4B15-846B-059A84A99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1F20328E-3E25-4733-A906-C6BF4F1693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39F6CC2-227E-4FC0-89B1-7D1B7D5E2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4CA8D4E-8D7B-4963-AD1E-1F5CFE96D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980E7-4E49-41BA-930C-51DBE9CB51E6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6F5EEAE-14EF-4222-A422-B84CBDF62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7F0692A-73B7-41F5-B838-6E010931B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FCCB-E7E8-41DD-B80B-D72A356BF1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1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CB956B-FE29-4608-9398-230B92687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C6C5DAA-654B-4016-8F95-D3B744D76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29048D-77B8-4704-9BFC-A75A3BBCF4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E82318-2F0E-4529-BB72-082C4CBEBDD0}" type="datetimeFigureOut">
              <a:rPr lang="ru-RU" smtClean="0"/>
              <a:pPr>
                <a:defRPr/>
              </a:pPr>
              <a:t>21.10.2021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525AED4-3EAE-4AFC-9839-8280D79475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2C0713-4DE6-4DF6-B225-A339C4F61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40948E-F9E2-44CA-88E1-570B16F118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84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2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2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22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6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22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9A3CA4-0122-448A-B922-27C59A3A9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7D6E6F-7BF8-474F-8A47-179286322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</a:t>
            </a:r>
            <a:endParaRPr lang="ru-RU" sz="8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93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39"/>
            <a:ext cx="6895678" cy="853977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              </a:t>
            </a:r>
            <a:r>
              <a:rPr lang="ru-RU" sz="6000" b="1" dirty="0" smtClean="0">
                <a:latin typeface="Arial Black" panose="020B0A04020102020204" pitchFamily="34" charset="0"/>
              </a:rPr>
              <a:t>ЭТО ДУБ</a:t>
            </a:r>
            <a:endParaRPr lang="ru-RU" sz="6000" b="1" dirty="0">
              <a:latin typeface="Arial Black" panose="020B0A04020102020204" pitchFamily="34" charset="0"/>
            </a:endParaRPr>
          </a:p>
        </p:txBody>
      </p:sp>
      <p:pic>
        <p:nvPicPr>
          <p:cNvPr id="11266" name="Picture 2" descr="D:\работа, дети РАС\презентации\деревья\Дуб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3856885" cy="514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работа, дети РАС\презентации\деревья\Дуб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885" y="1916832"/>
            <a:ext cx="2794006" cy="234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G222\Desktop\Новая папка\листья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63606"/>
            <a:ext cx="2993679" cy="228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G222\Desktop\Новая папка\летом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978" y="1737092"/>
            <a:ext cx="112395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G222\Desktop\Новая папка\осенью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897" y="3459627"/>
            <a:ext cx="132397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G222\Desktop\Новая папка\листья1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460" y="916719"/>
            <a:ext cx="1786874" cy="56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5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04"/>
            <a:ext cx="6679654" cy="925985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Arial Black" panose="020B0A04020102020204" pitchFamily="34" charset="0"/>
              </a:rPr>
              <a:t>           </a:t>
            </a:r>
            <a:r>
              <a:rPr lang="ru-RU" sz="4800" dirty="0" smtClean="0">
                <a:latin typeface="Arial Black" panose="020B0A04020102020204" pitchFamily="34" charset="0"/>
              </a:rPr>
              <a:t>ЭТО КЛЁН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pic>
        <p:nvPicPr>
          <p:cNvPr id="10243" name="Picture 3" descr="D:\работа, дети РАС\презентации\деревья\Клён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3" y="1286000"/>
            <a:ext cx="4809728" cy="5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работа, дети РАС\презентации\деревья\клен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252" y="4614738"/>
            <a:ext cx="2324748" cy="224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работа, дети РАС\презентации\деревья\Клён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696" y="2332138"/>
            <a:ext cx="2416517" cy="161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G222\Desktop\Новая папка\листья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54" y="808782"/>
            <a:ext cx="2059954" cy="64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G222\Desktop\Новая папка\осенью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891" y="4089868"/>
            <a:ext cx="132397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G222\Desktop\Новая папка\летом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79" y="1870075"/>
            <a:ext cx="112395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79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6679654" cy="61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</a:t>
            </a:r>
            <a:r>
              <a:rPr lang="ru-RU" sz="5300" dirty="0" smtClean="0">
                <a:latin typeface="Arial Black" panose="020B0A04020102020204" pitchFamily="34" charset="0"/>
              </a:rPr>
              <a:t>ЭТО СОСНА</a:t>
            </a:r>
            <a:endParaRPr lang="ru-RU" sz="5300" dirty="0">
              <a:latin typeface="Arial Black" panose="020B0A04020102020204" pitchFamily="34" charset="0"/>
            </a:endParaRPr>
          </a:p>
        </p:txBody>
      </p:sp>
      <p:pic>
        <p:nvPicPr>
          <p:cNvPr id="9218" name="Picture 2" descr="D:\работа, дети РАС\презентации\деревья\Сосна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8" y="836712"/>
            <a:ext cx="4919852" cy="562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G222\Desktop\Новая папка\хво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052735"/>
            <a:ext cx="1642248" cy="6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работа, дети РАС\презентации\деревья\Сосна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340" y="2420888"/>
            <a:ext cx="2901732" cy="153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G222\Desktop\Новая папка\летом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325" y="1988838"/>
            <a:ext cx="112395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G222\Desktop\Новая папка\зимой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424" y="4044950"/>
            <a:ext cx="114300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645318"/>
            <a:ext cx="290195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82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ПРОДОЛЖИ ПРЕДЛОЖЕНИЯ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772816"/>
            <a:ext cx="8407846" cy="440414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Осенью листья берёзы становятся</a:t>
            </a:r>
          </a:p>
          <a:p>
            <a:r>
              <a:rPr lang="ru-RU" sz="3600" dirty="0" smtClean="0"/>
              <a:t>Сосна зимой и летом одним </a:t>
            </a:r>
            <a:r>
              <a:rPr lang="ru-RU" sz="3600" dirty="0" err="1" smtClean="0"/>
              <a:t>цв</a:t>
            </a:r>
            <a:r>
              <a:rPr lang="ru-RU" sz="3600" dirty="0" smtClean="0"/>
              <a:t>……</a:t>
            </a:r>
          </a:p>
          <a:p>
            <a:r>
              <a:rPr lang="ru-RU" sz="3600" dirty="0" smtClean="0"/>
              <a:t>До чего раскидист он, это старый добрый</a:t>
            </a:r>
          </a:p>
          <a:p>
            <a:pPr marL="0" indent="0">
              <a:buNone/>
            </a:pPr>
            <a:endParaRPr lang="ru-RU" sz="3600" dirty="0"/>
          </a:p>
          <a:p>
            <a:r>
              <a:rPr lang="ru-RU" sz="3600" dirty="0" smtClean="0"/>
              <a:t>Его обходит лесоруб- ведь слишком твёрд и крепок 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96336" y="1937728"/>
            <a:ext cx="720080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8477324" y="2119426"/>
            <a:ext cx="75140" cy="45719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 flipV="1">
            <a:off x="7683152" y="2706619"/>
            <a:ext cx="45719" cy="45719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G222\Desktop\Новая папка\клен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1224135" cy="109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G222\Desktop\Новая папка\дуб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157192"/>
            <a:ext cx="1408257" cy="132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Блок-схема: узел 9"/>
          <p:cNvSpPr/>
          <p:nvPr/>
        </p:nvSpPr>
        <p:spPr>
          <a:xfrm flipH="1" flipV="1">
            <a:off x="3910565" y="3790099"/>
            <a:ext cx="45719" cy="45719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 flipH="1">
            <a:off x="5652119" y="5556094"/>
            <a:ext cx="45719" cy="45719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11560" y="147"/>
            <a:ext cx="7886700" cy="1325563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G222\Desktop\Новая папка\строе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63265"/>
            <a:ext cx="7341443" cy="597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корень?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A44162CF-1FA1-43D7-BAFC-A6EB67B02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968" y="1507596"/>
            <a:ext cx="2401254" cy="2000264"/>
          </a:xfrm>
          <a:prstGeom prst="rect">
            <a:avLst/>
          </a:prstGeom>
          <a:noFill/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E0833206-8A6F-4B2D-8453-6C25C2B1F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1772" y="1397084"/>
            <a:ext cx="2214546" cy="2409978"/>
          </a:xfrm>
          <a:prstGeom prst="rect">
            <a:avLst/>
          </a:prstGeom>
          <a:noFill/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97F8ACC1-BEAB-4C79-A157-F26B9E3D93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528" y="4077072"/>
            <a:ext cx="2071677" cy="2071678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7291B0B-208D-47EF-B91E-25BFA339F9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1290" y="3807062"/>
            <a:ext cx="2139881" cy="2145978"/>
          </a:xfrm>
          <a:prstGeom prst="rect">
            <a:avLst/>
          </a:prstGeom>
        </p:spPr>
      </p:pic>
      <p:pic>
        <p:nvPicPr>
          <p:cNvPr id="2050" name="Picture 2" descr="C:\Users\G222\Desktop\Новая папка\корень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02073"/>
            <a:ext cx="4144306" cy="275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7A8199-F88B-4C7C-B12D-B54C07D95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EBC200D-6A8E-4D5D-A485-A5D212472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3378"/>
            <a:ext cx="2165936" cy="18031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E4BF439-39AC-461B-86ED-8A1B92572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1164689"/>
            <a:ext cx="1880820" cy="205180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D79B379-1B1A-429E-AB55-0945B53FA5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3641509"/>
            <a:ext cx="2072820" cy="20728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7191817-3152-4A6B-BF2F-DF392A3C9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645" y="3216492"/>
            <a:ext cx="2139881" cy="2145978"/>
          </a:xfrm>
          <a:prstGeom prst="rect">
            <a:avLst/>
          </a:prstGeom>
        </p:spPr>
      </p:pic>
      <p:pic>
        <p:nvPicPr>
          <p:cNvPr id="3074" name="Picture 2" descr="C:\Users\G222\Desktop\Новая папка\ив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340" y="2442660"/>
            <a:ext cx="3765599" cy="291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21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ствол?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B50A57CF-903A-48EE-8B7B-183992801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390" y="1521033"/>
            <a:ext cx="2164268" cy="180457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B95183C-AE28-4B17-A56C-1B22294BE4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1544224"/>
            <a:ext cx="1877731" cy="20545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A4F9024-A983-402F-9C62-8B957FF2C3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715" y="3532396"/>
            <a:ext cx="2072820" cy="207282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1311F26-E0AB-4BE1-B4D0-FABE764A8B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3495817"/>
            <a:ext cx="2139881" cy="2145978"/>
          </a:xfrm>
          <a:prstGeom prst="rect">
            <a:avLst/>
          </a:prstGeom>
        </p:spPr>
      </p:pic>
      <p:pic>
        <p:nvPicPr>
          <p:cNvPr id="4098" name="Picture 2" descr="C:\Users\G222\Desktop\Новая папка\ветки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658" y="2157402"/>
            <a:ext cx="2933055" cy="394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ветви?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>
            <a:extLst>
              <a:ext uri="{FF2B5EF4-FFF2-40B4-BE49-F238E27FC236}">
                <a16:creationId xmlns:a16="http://schemas.microsoft.com/office/drawing/2014/main" xmlns="" id="{FACC366F-18FF-4486-9D43-435318D0C8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118" y="1600200"/>
            <a:ext cx="2164268" cy="180457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F15C181-E083-49CE-BBCD-6495BCF82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3465" y="1702193"/>
            <a:ext cx="1877731" cy="20545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1B009C2-5CEB-4CD3-9840-FE2BCB1B8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904831"/>
            <a:ext cx="2072820" cy="20728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EE19CA2-E4C7-4519-BB73-DEC46DCF2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8184" y="1711338"/>
            <a:ext cx="1877731" cy="205453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0586672-DD3B-4A6E-ABE2-C615FF25EA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5670" y="3831673"/>
            <a:ext cx="2139881" cy="2145978"/>
          </a:xfrm>
          <a:prstGeom prst="rect">
            <a:avLst/>
          </a:prstGeom>
        </p:spPr>
      </p:pic>
      <p:pic>
        <p:nvPicPr>
          <p:cNvPr id="5122" name="Picture 2" descr="C:\Users\G222\Desktop\Новая папка\листья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9316"/>
            <a:ext cx="3765056" cy="295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ветви?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>
            <a:extLst>
              <a:ext uri="{FF2B5EF4-FFF2-40B4-BE49-F238E27FC236}">
                <a16:creationId xmlns:a16="http://schemas.microsoft.com/office/drawing/2014/main" xmlns="" id="{E49A1FBA-32F9-4270-8A81-8A49C4455D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2292" y="1396536"/>
            <a:ext cx="2164268" cy="180457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D2EC707-3793-45D6-900B-9320D6FC7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87" y="3429000"/>
            <a:ext cx="2072820" cy="20728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E3646EB-B445-4A01-B7E2-D5B54FC0B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3295489"/>
            <a:ext cx="2139881" cy="21459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6E8D2FF-7463-42FF-B449-6881DD2CD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4350" y="1240959"/>
            <a:ext cx="1877731" cy="2054530"/>
          </a:xfrm>
          <a:prstGeom prst="rect">
            <a:avLst/>
          </a:prstGeom>
        </p:spPr>
      </p:pic>
      <p:pic>
        <p:nvPicPr>
          <p:cNvPr id="6146" name="Picture 2" descr="C:\Users\G222\Desktop\Новая папка\ветви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55" y="1885950"/>
            <a:ext cx="3609975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ствол?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>
            <a:extLst>
              <a:ext uri="{FF2B5EF4-FFF2-40B4-BE49-F238E27FC236}">
                <a16:creationId xmlns:a16="http://schemas.microsoft.com/office/drawing/2014/main" xmlns="" id="{D3853339-85B4-4DA3-9C40-ACE17005FA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9187" y="1382547"/>
            <a:ext cx="2164268" cy="180457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1D5FDD5-8D42-451D-BD57-751F509AF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670882"/>
            <a:ext cx="2072820" cy="207282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51EAC87-A0A0-4268-A45B-B74911933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702" y="1374470"/>
            <a:ext cx="1877731" cy="20545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85AA70A-A48E-4897-B801-19C263E2BC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9626" y="3597724"/>
            <a:ext cx="2139881" cy="2145978"/>
          </a:xfrm>
          <a:prstGeom prst="rect">
            <a:avLst/>
          </a:prstGeom>
        </p:spPr>
      </p:pic>
      <p:pic>
        <p:nvPicPr>
          <p:cNvPr id="7170" name="Picture 2" descr="C:\Users\G222\Desktop\Новая папка\ствол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072265"/>
            <a:ext cx="293370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751662" cy="85397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cs typeface="Andalus" panose="02020603050405020304" pitchFamily="18" charset="-78"/>
              </a:rPr>
              <a:t>          </a:t>
            </a:r>
            <a:r>
              <a:rPr lang="ru-RU" sz="4800" b="1" dirty="0" smtClean="0">
                <a:latin typeface="Arial Black" panose="020B0A04020102020204" pitchFamily="34" charset="0"/>
                <a:cs typeface="Andalus" panose="02020603050405020304" pitchFamily="18" charset="-78"/>
              </a:rPr>
              <a:t>ЭТО БЕРЁЗА</a:t>
            </a:r>
            <a:endParaRPr lang="ru-RU" sz="4800" b="1" dirty="0">
              <a:latin typeface="Arial Black" panose="020B0A04020102020204" pitchFamily="34" charset="0"/>
              <a:cs typeface="Andalus" panose="02020603050405020304" pitchFamily="18" charset="-78"/>
            </a:endParaRPr>
          </a:p>
        </p:txBody>
      </p:sp>
      <p:pic>
        <p:nvPicPr>
          <p:cNvPr id="8194" name="Picture 2" descr="D:\работа, дети РАС\презентации\деревья\б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3248451" cy="521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G222\Desktop\Новая папка\лето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00" y="1916832"/>
            <a:ext cx="112395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работа, дети РАС\презентации\деревья\Берёза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037" y="2708920"/>
            <a:ext cx="2243137" cy="370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G222\Desktop\Новая папка\листбе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165" y="2800338"/>
            <a:ext cx="2472258" cy="351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G222\Desktop\Новая папка\осенью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306" y="1936688"/>
            <a:ext cx="132397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G222\Desktop\Новая папка\листья1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40" y="980728"/>
            <a:ext cx="1969966" cy="61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80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758</TotalTime>
  <Words>63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ОКРУЖАЮЩИЙ МИР</vt:lpstr>
      <vt:lpstr>ПОВТОРИМ</vt:lpstr>
      <vt:lpstr>Это корень?</vt:lpstr>
      <vt:lpstr>Это листья?</vt:lpstr>
      <vt:lpstr>Это ствол?</vt:lpstr>
      <vt:lpstr>Это ветви?</vt:lpstr>
      <vt:lpstr>Это ветви?</vt:lpstr>
      <vt:lpstr>Это ствол?</vt:lpstr>
      <vt:lpstr>          ЭТО БЕРЁЗА</vt:lpstr>
      <vt:lpstr>              ЭТО ДУБ</vt:lpstr>
      <vt:lpstr>           ЭТО КЛЁН</vt:lpstr>
      <vt:lpstr>            ЭТО СОСНА</vt:lpstr>
      <vt:lpstr>ПРОДОЛЖИ ПРЕДЛОЖЕНИЯ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 и овощи</dc:title>
  <dc:creator>Samsung</dc:creator>
  <cp:lastModifiedBy>G222</cp:lastModifiedBy>
  <cp:revision>54</cp:revision>
  <dcterms:created xsi:type="dcterms:W3CDTF">2012-02-11T19:38:48Z</dcterms:created>
  <dcterms:modified xsi:type="dcterms:W3CDTF">2021-10-21T11:47:23Z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3118442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