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58" r:id="rId5"/>
    <p:sldId id="259" r:id="rId6"/>
    <p:sldId id="260"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4C6E15B-A6A9-405D-998F-E98D5264C75B}" type="datetimeFigureOut">
              <a:rPr lang="ru-RU" smtClean="0"/>
              <a:t>17.03.2020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4CBC04B-292A-4669-91DA-3BA70BE93A1E}" type="slidenum">
              <a:rPr lang="ru-RU" smtClean="0"/>
              <a:t>‹#›</a:t>
            </a:fld>
            <a:endParaRPr lang="ru-RU"/>
          </a:p>
        </p:txBody>
      </p:sp>
    </p:spTree>
    <p:extLst>
      <p:ext uri="{BB962C8B-B14F-4D97-AF65-F5344CB8AC3E}">
        <p14:creationId xmlns:p14="http://schemas.microsoft.com/office/powerpoint/2010/main" val="498776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4C6E15B-A6A9-405D-998F-E98D5264C75B}" type="datetimeFigureOut">
              <a:rPr lang="ru-RU" smtClean="0"/>
              <a:t>17.03.2020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4CBC04B-292A-4669-91DA-3BA70BE93A1E}" type="slidenum">
              <a:rPr lang="ru-RU" smtClean="0"/>
              <a:t>‹#›</a:t>
            </a:fld>
            <a:endParaRPr lang="ru-RU"/>
          </a:p>
        </p:txBody>
      </p:sp>
    </p:spTree>
    <p:extLst>
      <p:ext uri="{BB962C8B-B14F-4D97-AF65-F5344CB8AC3E}">
        <p14:creationId xmlns:p14="http://schemas.microsoft.com/office/powerpoint/2010/main" val="8963640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54C6E15B-A6A9-405D-998F-E98D5264C75B}" type="datetimeFigureOut">
              <a:rPr lang="ru-RU" smtClean="0"/>
              <a:t>17.03.2020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4CBC04B-292A-4669-91DA-3BA70BE93A1E}" type="slidenum">
              <a:rPr lang="ru-RU" smtClean="0"/>
              <a:t>‹#›</a:t>
            </a:fld>
            <a:endParaRPr lang="ru-RU"/>
          </a:p>
        </p:txBody>
      </p:sp>
    </p:spTree>
    <p:extLst>
      <p:ext uri="{BB962C8B-B14F-4D97-AF65-F5344CB8AC3E}">
        <p14:creationId xmlns:p14="http://schemas.microsoft.com/office/powerpoint/2010/main" val="6837303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54C6E15B-A6A9-405D-998F-E98D5264C75B}" type="datetimeFigureOut">
              <a:rPr lang="ru-RU" smtClean="0"/>
              <a:t>17.03.2020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4CBC04B-292A-4669-91DA-3BA70BE93A1E}" type="slidenum">
              <a:rPr lang="ru-RU" smtClean="0"/>
              <a:t>‹#›</a:t>
            </a:fld>
            <a:endParaRPr lang="ru-RU"/>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3114623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4C6E15B-A6A9-405D-998F-E98D5264C75B}" type="datetimeFigureOut">
              <a:rPr lang="ru-RU" smtClean="0"/>
              <a:t>17.03.2020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4CBC04B-292A-4669-91DA-3BA70BE93A1E}" type="slidenum">
              <a:rPr lang="ru-RU" smtClean="0"/>
              <a:t>‹#›</a:t>
            </a:fld>
            <a:endParaRPr lang="ru-RU"/>
          </a:p>
        </p:txBody>
      </p:sp>
    </p:spTree>
    <p:extLst>
      <p:ext uri="{BB962C8B-B14F-4D97-AF65-F5344CB8AC3E}">
        <p14:creationId xmlns:p14="http://schemas.microsoft.com/office/powerpoint/2010/main" val="34199706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4C6E15B-A6A9-405D-998F-E98D5264C75B}" type="datetimeFigureOut">
              <a:rPr lang="ru-RU" smtClean="0"/>
              <a:t>17.03.2020</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4CBC04B-292A-4669-91DA-3BA70BE93A1E}" type="slidenum">
              <a:rPr lang="ru-RU" smtClean="0"/>
              <a:t>‹#›</a:t>
            </a:fld>
            <a:endParaRPr lang="ru-RU"/>
          </a:p>
        </p:txBody>
      </p:sp>
    </p:spTree>
    <p:extLst>
      <p:ext uri="{BB962C8B-B14F-4D97-AF65-F5344CB8AC3E}">
        <p14:creationId xmlns:p14="http://schemas.microsoft.com/office/powerpoint/2010/main" val="2567225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4C6E15B-A6A9-405D-998F-E98D5264C75B}" type="datetimeFigureOut">
              <a:rPr lang="ru-RU" smtClean="0"/>
              <a:t>17.03.2020</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4CBC04B-292A-4669-91DA-3BA70BE93A1E}" type="slidenum">
              <a:rPr lang="ru-RU" smtClean="0"/>
              <a:t>‹#›</a:t>
            </a:fld>
            <a:endParaRPr lang="ru-RU"/>
          </a:p>
        </p:txBody>
      </p:sp>
    </p:spTree>
    <p:extLst>
      <p:ext uri="{BB962C8B-B14F-4D97-AF65-F5344CB8AC3E}">
        <p14:creationId xmlns:p14="http://schemas.microsoft.com/office/powerpoint/2010/main" val="6123166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4C6E15B-A6A9-405D-998F-E98D5264C75B}" type="datetimeFigureOut">
              <a:rPr lang="ru-RU" smtClean="0"/>
              <a:t>17.03.2020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4CBC04B-292A-4669-91DA-3BA70BE93A1E}" type="slidenum">
              <a:rPr lang="ru-RU" smtClean="0"/>
              <a:t>‹#›</a:t>
            </a:fld>
            <a:endParaRPr lang="ru-RU"/>
          </a:p>
        </p:txBody>
      </p:sp>
    </p:spTree>
    <p:extLst>
      <p:ext uri="{BB962C8B-B14F-4D97-AF65-F5344CB8AC3E}">
        <p14:creationId xmlns:p14="http://schemas.microsoft.com/office/powerpoint/2010/main" val="34525374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4C6E15B-A6A9-405D-998F-E98D5264C75B}" type="datetimeFigureOut">
              <a:rPr lang="ru-RU" smtClean="0"/>
              <a:t>17.03.2020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4CBC04B-292A-4669-91DA-3BA70BE93A1E}" type="slidenum">
              <a:rPr lang="ru-RU" smtClean="0"/>
              <a:t>‹#›</a:t>
            </a:fld>
            <a:endParaRPr lang="ru-RU"/>
          </a:p>
        </p:txBody>
      </p:sp>
    </p:spTree>
    <p:extLst>
      <p:ext uri="{BB962C8B-B14F-4D97-AF65-F5344CB8AC3E}">
        <p14:creationId xmlns:p14="http://schemas.microsoft.com/office/powerpoint/2010/main" val="365129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54C6E15B-A6A9-405D-998F-E98D5264C75B}" type="datetimeFigureOut">
              <a:rPr lang="ru-RU" smtClean="0"/>
              <a:t>17.03.2020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4CBC04B-292A-4669-91DA-3BA70BE93A1E}" type="slidenum">
              <a:rPr lang="ru-RU" smtClean="0"/>
              <a:t>‹#›</a:t>
            </a:fld>
            <a:endParaRPr lang="ru-RU"/>
          </a:p>
        </p:txBody>
      </p:sp>
    </p:spTree>
    <p:extLst>
      <p:ext uri="{BB962C8B-B14F-4D97-AF65-F5344CB8AC3E}">
        <p14:creationId xmlns:p14="http://schemas.microsoft.com/office/powerpoint/2010/main" val="2382407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4C6E15B-A6A9-405D-998F-E98D5264C75B}" type="datetimeFigureOut">
              <a:rPr lang="ru-RU" smtClean="0"/>
              <a:t>17.03.2020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4CBC04B-292A-4669-91DA-3BA70BE93A1E}" type="slidenum">
              <a:rPr lang="ru-RU" smtClean="0"/>
              <a:t>‹#›</a:t>
            </a:fld>
            <a:endParaRPr lang="ru-RU"/>
          </a:p>
        </p:txBody>
      </p:sp>
    </p:spTree>
    <p:extLst>
      <p:ext uri="{BB962C8B-B14F-4D97-AF65-F5344CB8AC3E}">
        <p14:creationId xmlns:p14="http://schemas.microsoft.com/office/powerpoint/2010/main" val="3893686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4C6E15B-A6A9-405D-998F-E98D5264C75B}" type="datetimeFigureOut">
              <a:rPr lang="ru-RU" smtClean="0"/>
              <a:t>17.03.2020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4CBC04B-292A-4669-91DA-3BA70BE93A1E}" type="slidenum">
              <a:rPr lang="ru-RU" smtClean="0"/>
              <a:t>‹#›</a:t>
            </a:fld>
            <a:endParaRPr lang="ru-RU"/>
          </a:p>
        </p:txBody>
      </p:sp>
    </p:spTree>
    <p:extLst>
      <p:ext uri="{BB962C8B-B14F-4D97-AF65-F5344CB8AC3E}">
        <p14:creationId xmlns:p14="http://schemas.microsoft.com/office/powerpoint/2010/main" val="3518972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4C6E15B-A6A9-405D-998F-E98D5264C75B}" type="datetimeFigureOut">
              <a:rPr lang="ru-RU" smtClean="0"/>
              <a:t>17.03.2020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4CBC04B-292A-4669-91DA-3BA70BE93A1E}" type="slidenum">
              <a:rPr lang="ru-RU" smtClean="0"/>
              <a:t>‹#›</a:t>
            </a:fld>
            <a:endParaRPr lang="ru-RU"/>
          </a:p>
        </p:txBody>
      </p:sp>
    </p:spTree>
    <p:extLst>
      <p:ext uri="{BB962C8B-B14F-4D97-AF65-F5344CB8AC3E}">
        <p14:creationId xmlns:p14="http://schemas.microsoft.com/office/powerpoint/2010/main" val="2829436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54C6E15B-A6A9-405D-998F-E98D5264C75B}" type="datetimeFigureOut">
              <a:rPr lang="ru-RU" smtClean="0"/>
              <a:t>17.03.2020</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24CBC04B-292A-4669-91DA-3BA70BE93A1E}" type="slidenum">
              <a:rPr lang="ru-RU" smtClean="0"/>
              <a:t>‹#›</a:t>
            </a:fld>
            <a:endParaRPr lang="ru-RU"/>
          </a:p>
        </p:txBody>
      </p:sp>
    </p:spTree>
    <p:extLst>
      <p:ext uri="{BB962C8B-B14F-4D97-AF65-F5344CB8AC3E}">
        <p14:creationId xmlns:p14="http://schemas.microsoft.com/office/powerpoint/2010/main" val="63437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54C6E15B-A6A9-405D-998F-E98D5264C75B}" type="datetimeFigureOut">
              <a:rPr lang="ru-RU" smtClean="0"/>
              <a:t>17.03.2020</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24CBC04B-292A-4669-91DA-3BA70BE93A1E}" type="slidenum">
              <a:rPr lang="ru-RU" smtClean="0"/>
              <a:t>‹#›</a:t>
            </a:fld>
            <a:endParaRPr lang="ru-RU"/>
          </a:p>
        </p:txBody>
      </p:sp>
    </p:spTree>
    <p:extLst>
      <p:ext uri="{BB962C8B-B14F-4D97-AF65-F5344CB8AC3E}">
        <p14:creationId xmlns:p14="http://schemas.microsoft.com/office/powerpoint/2010/main" val="1577411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54C6E15B-A6A9-405D-998F-E98D5264C75B}" type="datetimeFigureOut">
              <a:rPr lang="ru-RU" smtClean="0"/>
              <a:t>17.03.2020</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24CBC04B-292A-4669-91DA-3BA70BE93A1E}" type="slidenum">
              <a:rPr lang="ru-RU" smtClean="0"/>
              <a:t>‹#›</a:t>
            </a:fld>
            <a:endParaRPr lang="ru-RU"/>
          </a:p>
        </p:txBody>
      </p:sp>
    </p:spTree>
    <p:extLst>
      <p:ext uri="{BB962C8B-B14F-4D97-AF65-F5344CB8AC3E}">
        <p14:creationId xmlns:p14="http://schemas.microsoft.com/office/powerpoint/2010/main" val="2934653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4C6E15B-A6A9-405D-998F-E98D5264C75B}" type="datetimeFigureOut">
              <a:rPr lang="ru-RU" smtClean="0"/>
              <a:t>17.03.2020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4CBC04B-292A-4669-91DA-3BA70BE93A1E}" type="slidenum">
              <a:rPr lang="ru-RU" smtClean="0"/>
              <a:t>‹#›</a:t>
            </a:fld>
            <a:endParaRPr lang="ru-RU"/>
          </a:p>
        </p:txBody>
      </p:sp>
    </p:spTree>
    <p:extLst>
      <p:ext uri="{BB962C8B-B14F-4D97-AF65-F5344CB8AC3E}">
        <p14:creationId xmlns:p14="http://schemas.microsoft.com/office/powerpoint/2010/main" val="988814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4C6E15B-A6A9-405D-998F-E98D5264C75B}" type="datetimeFigureOut">
              <a:rPr lang="ru-RU" smtClean="0"/>
              <a:t>17.03.2020</a:t>
            </a:fld>
            <a:endParaRPr lang="ru-RU"/>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24CBC04B-292A-4669-91DA-3BA70BE93A1E}" type="slidenum">
              <a:rPr lang="ru-RU" smtClean="0"/>
              <a:t>‹#›</a:t>
            </a:fld>
            <a:endParaRPr lang="ru-RU"/>
          </a:p>
        </p:txBody>
      </p:sp>
    </p:spTree>
    <p:extLst>
      <p:ext uri="{BB962C8B-B14F-4D97-AF65-F5344CB8AC3E}">
        <p14:creationId xmlns:p14="http://schemas.microsoft.com/office/powerpoint/2010/main" val="6141355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eg"/><Relationship Id="rId1" Type="http://schemas.openxmlformats.org/officeDocument/2006/relationships/slideLayout" Target="../slideLayouts/slideLayout6.xml"/><Relationship Id="rId5" Type="http://schemas.openxmlformats.org/officeDocument/2006/relationships/image" Target="../media/image12.jpg"/><Relationship Id="rId4" Type="http://schemas.openxmlformats.org/officeDocument/2006/relationships/image" Target="../media/image1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34039" y="702100"/>
            <a:ext cx="9404723" cy="1400530"/>
          </a:xfrm>
        </p:spPr>
        <p:txBody>
          <a:bodyPr/>
          <a:lstStyle/>
          <a:p>
            <a:r>
              <a:rPr lang="ru-RU" dirty="0" smtClean="0"/>
              <a:t>Презентация на тему: «Рэй Брэдбери</a:t>
            </a:r>
            <a:r>
              <a:rPr lang="ru-RU" dirty="0" smtClean="0"/>
              <a:t>» </a:t>
            </a:r>
            <a:endParaRPr lang="ru-RU"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545975"/>
            <a:ext cx="6234545" cy="3506932"/>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5077" y="3477490"/>
            <a:ext cx="4956923" cy="3214255"/>
          </a:xfrm>
          <a:prstGeom prst="rect">
            <a:avLst/>
          </a:prstGeom>
        </p:spPr>
      </p:pic>
    </p:spTree>
    <p:extLst>
      <p:ext uri="{BB962C8B-B14F-4D97-AF65-F5344CB8AC3E}">
        <p14:creationId xmlns:p14="http://schemas.microsoft.com/office/powerpoint/2010/main" val="144038597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0" y="429492"/>
            <a:ext cx="5458087" cy="6006956"/>
          </a:xfrm>
        </p:spPr>
        <p:txBody>
          <a:bodyPr>
            <a:normAutofit fontScale="32500" lnSpcReduction="20000"/>
          </a:bodyPr>
          <a:lstStyle/>
          <a:p>
            <a:endParaRPr lang="ru-RU" dirty="0" smtClean="0"/>
          </a:p>
          <a:p>
            <a:pPr marL="0" indent="0">
              <a:buNone/>
            </a:pPr>
            <a:r>
              <a:rPr lang="ru-RU" dirty="0"/>
              <a:t> </a:t>
            </a:r>
            <a:endParaRPr lang="ru-RU" sz="5500" dirty="0"/>
          </a:p>
          <a:p>
            <a:pPr marL="0" indent="0">
              <a:buNone/>
            </a:pPr>
            <a:r>
              <a:rPr lang="ru-RU" sz="5500" dirty="0" smtClean="0"/>
              <a:t>                        Биография</a:t>
            </a:r>
            <a:endParaRPr lang="ru-RU" sz="5500" dirty="0" smtClean="0"/>
          </a:p>
          <a:p>
            <a:endParaRPr lang="ru-RU" dirty="0"/>
          </a:p>
          <a:p>
            <a:endParaRPr lang="ru-RU" sz="5500" dirty="0" smtClean="0"/>
          </a:p>
          <a:p>
            <a:r>
              <a:rPr lang="ru-RU" sz="5500" dirty="0" smtClean="0"/>
              <a:t>Рэй </a:t>
            </a:r>
            <a:r>
              <a:rPr lang="ru-RU" sz="5500" dirty="0" smtClean="0"/>
              <a:t>Дуглас Брэдбери ( 22 августа 1920, Уокиган, США – 5 июня 2012, Лос-Анджелес ) – американский писатель, известный по антиутопии «451 градус по Фаренгейту», циклу рассказов «Марсианские хроники» и частично автобиографической повести «Вино из одуванчиков».</a:t>
            </a:r>
          </a:p>
          <a:p>
            <a:r>
              <a:rPr lang="ru-RU" sz="5500" dirty="0"/>
              <a:t> </a:t>
            </a:r>
            <a:r>
              <a:rPr lang="ru-RU" sz="5500" dirty="0" smtClean="0"/>
              <a:t>За свою жизнь Брэдбери создал более 800 разных литературных произведений, в том числе несколько романов и повестей, сотни рассказов, десятки пьес, ряд статей, заметок и стихотворений. Его истории легли в основу нескольких экранизаций, театральных постановок и музыкальных сочинений.</a:t>
            </a:r>
            <a:endParaRPr lang="ru-RU" sz="5500" dirty="0"/>
          </a:p>
        </p:txBody>
      </p:sp>
      <p:sp>
        <p:nvSpPr>
          <p:cNvPr id="4" name="Объект 3"/>
          <p:cNvSpPr>
            <a:spLocks noGrp="1"/>
          </p:cNvSpPr>
          <p:nvPr>
            <p:ph sz="half" idx="2"/>
          </p:nvPr>
        </p:nvSpPr>
        <p:spPr>
          <a:xfrm>
            <a:off x="5862312" y="762002"/>
            <a:ext cx="4396341" cy="5494336"/>
          </a:xfrm>
        </p:spPr>
        <p:txBody>
          <a:bodyPr>
            <a:normAutofit fontScale="32500" lnSpcReduction="20000"/>
          </a:bodyPr>
          <a:lstStyle/>
          <a:p>
            <a:endParaRPr lang="ru-RU" sz="5500" dirty="0" smtClean="0"/>
          </a:p>
          <a:p>
            <a:endParaRPr lang="ru-RU" dirty="0"/>
          </a:p>
          <a:p>
            <a:endParaRPr lang="ru-RU" dirty="0" smtClean="0"/>
          </a:p>
          <a:p>
            <a:endParaRPr lang="ru-RU" dirty="0"/>
          </a:p>
          <a:p>
            <a:endParaRPr lang="ru-RU" dirty="0" smtClean="0"/>
          </a:p>
          <a:p>
            <a:pPr marL="0" indent="0">
              <a:buNone/>
            </a:pPr>
            <a:endParaRPr lang="ru-RU" sz="7400" dirty="0" smtClean="0"/>
          </a:p>
          <a:p>
            <a:pPr marL="0" indent="0">
              <a:buNone/>
            </a:pPr>
            <a:endParaRPr lang="ru-RU" sz="7400" dirty="0"/>
          </a:p>
          <a:p>
            <a:pPr marL="0" indent="0">
              <a:buNone/>
            </a:pPr>
            <a:endParaRPr lang="ru-RU" sz="7400" dirty="0" smtClean="0"/>
          </a:p>
          <a:p>
            <a:pPr marL="0" indent="0">
              <a:buNone/>
            </a:pPr>
            <a:endParaRPr lang="ru-RU" sz="7400" dirty="0"/>
          </a:p>
          <a:p>
            <a:pPr marL="0" indent="0">
              <a:buNone/>
            </a:pPr>
            <a:endParaRPr lang="ru-RU" sz="7400" dirty="0" smtClean="0"/>
          </a:p>
          <a:p>
            <a:pPr marL="0" indent="0">
              <a:buNone/>
            </a:pPr>
            <a:r>
              <a:rPr lang="ru-RU" sz="7400" dirty="0"/>
              <a:t> </a:t>
            </a:r>
            <a:endParaRPr lang="ru-RU" sz="7400" dirty="0" smtClean="0"/>
          </a:p>
          <a:p>
            <a:pPr marL="0" indent="0">
              <a:buNone/>
            </a:pPr>
            <a:endParaRPr lang="ru-RU" sz="7400" dirty="0"/>
          </a:p>
          <a:p>
            <a:pPr marL="0" indent="0">
              <a:buNone/>
            </a:pPr>
            <a:r>
              <a:rPr lang="ru-RU" sz="5500" dirty="0" smtClean="0"/>
              <a:t>Брэдбери </a:t>
            </a:r>
            <a:r>
              <a:rPr lang="ru-RU" sz="5500" dirty="0" smtClean="0"/>
              <a:t>традиционно считается классиком научной фантастики, хотя значительная часть его творчества относится к жанру фэнтези, притчи или сказки</a:t>
            </a:r>
            <a:endParaRPr lang="ru-RU" sz="5500" dirty="0"/>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2300" y="290215"/>
            <a:ext cx="3435927" cy="4249699"/>
          </a:xfrm>
          <a:prstGeom prst="rect">
            <a:avLst/>
          </a:prstGeom>
        </p:spPr>
      </p:pic>
    </p:spTree>
    <p:extLst>
      <p:ext uri="{BB962C8B-B14F-4D97-AF65-F5344CB8AC3E}">
        <p14:creationId xmlns:p14="http://schemas.microsoft.com/office/powerpoint/2010/main" val="419335885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t>Книги Рэя Брэдбери</a:t>
            </a:r>
            <a:endParaRPr lang="ru-RU" sz="4000"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1055" y="1415665"/>
            <a:ext cx="2398369" cy="3512047"/>
          </a:xfrm>
          <a:prstGeom prst="rect">
            <a:avLst/>
          </a:prstGeom>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32680" y="2919345"/>
            <a:ext cx="2534453" cy="3648227"/>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47568" y="859617"/>
            <a:ext cx="2484334" cy="3883842"/>
          </a:xfrm>
          <a:prstGeom prst="rect">
            <a:avLst/>
          </a:prstGeom>
        </p:spPr>
      </p:pic>
      <p:pic>
        <p:nvPicPr>
          <p:cNvPr id="8" name="Рисунок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77490" y="2776978"/>
            <a:ext cx="2431532" cy="3914767"/>
          </a:xfrm>
          <a:prstGeom prst="rect">
            <a:avLst/>
          </a:prstGeom>
        </p:spPr>
      </p:pic>
    </p:spTree>
    <p:extLst>
      <p:ext uri="{BB962C8B-B14F-4D97-AF65-F5344CB8AC3E}">
        <p14:creationId xmlns:p14="http://schemas.microsoft.com/office/powerpoint/2010/main" val="220519198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 y="775854"/>
            <a:ext cx="9980580" cy="6179128"/>
          </a:xfrm>
        </p:spPr>
        <p:txBody>
          <a:bodyPr/>
          <a:lstStyle/>
          <a:p>
            <a:r>
              <a:rPr lang="ru-RU" sz="2800" dirty="0" smtClean="0"/>
              <a:t>      Интересные факты из биографии</a:t>
            </a:r>
          </a:p>
          <a:p>
            <a:r>
              <a:rPr lang="ru-RU" sz="2800" dirty="0"/>
              <a:t> </a:t>
            </a:r>
            <a:r>
              <a:rPr lang="ru-RU" dirty="0" smtClean="0"/>
              <a:t>Из-за затрудненного материального положения семьи, денег на высшие образование не было, и Брэдбери так и не смог поступить в колледж. «Когда мне было 19 лет, я не мог поступить в колледж: я был из бедной семьи. Денег у нас не было, так что я ходил в библиотеку. Три дня в неделю я читал книги. В 27 лет вместо университета я окончил библиотеку» – Рэй Брэдбери.</a:t>
            </a:r>
          </a:p>
          <a:p>
            <a:r>
              <a:rPr lang="ru-RU" dirty="0" smtClean="0"/>
              <a:t>Впервые попробовал себя в литературе в 12 лет, когда написал продолжение к своей любимой книги. Писатель говорил, что из-за бедности ему не могли купить эту книгу, и тогда он сам решил вообразить, что может быть дальше.</a:t>
            </a:r>
          </a:p>
          <a:p>
            <a:r>
              <a:rPr lang="ru-RU" dirty="0" smtClean="0"/>
              <a:t>В своих ранних работах Брэдбери имитировал стиль викторианской прозы Эдгара По. </a:t>
            </a:r>
          </a:p>
          <a:p>
            <a:endParaRPr lang="ru-RU" dirty="0"/>
          </a:p>
        </p:txBody>
      </p:sp>
    </p:spTree>
    <p:extLst>
      <p:ext uri="{BB962C8B-B14F-4D97-AF65-F5344CB8AC3E}">
        <p14:creationId xmlns:p14="http://schemas.microsoft.com/office/powerpoint/2010/main" val="293782229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376518"/>
            <a:ext cx="10160691" cy="6481482"/>
          </a:xfrm>
        </p:spPr>
        <p:txBody>
          <a:bodyPr>
            <a:normAutofit/>
          </a:bodyPr>
          <a:lstStyle/>
          <a:p>
            <a:r>
              <a:rPr lang="ru-RU" dirty="0" smtClean="0"/>
              <a:t> Им созданы множество сценариев к фильмам, самым известным из которых считается «Моби Дик» (1956г.).  Также Брэдбери мог бы стать сценаристом знаменитой ленты Хичкока «Птицы», но был в то время занят другим проектом.</a:t>
            </a:r>
          </a:p>
          <a:p>
            <a:r>
              <a:rPr lang="ru-RU" dirty="0" smtClean="0"/>
              <a:t>Рэй был автором и ведущим цикла телепередач из 65 мини-фильмов по мотивам его рассказов. Цикл назывался «Театр Рэя Брэдбери» и выходил с 1985 по 1992 год.</a:t>
            </a:r>
          </a:p>
          <a:p>
            <a:r>
              <a:rPr lang="ru-RU" dirty="0" smtClean="0"/>
              <a:t>      </a:t>
            </a:r>
          </a:p>
          <a:p>
            <a:r>
              <a:rPr lang="ru-RU" dirty="0"/>
              <a:t> </a:t>
            </a:r>
            <a:r>
              <a:rPr lang="ru-RU" dirty="0" smtClean="0"/>
              <a:t>                                                  </a:t>
            </a:r>
          </a:p>
          <a:p>
            <a:endParaRPr lang="ru-RU" dirty="0"/>
          </a:p>
          <a:p>
            <a:endParaRPr lang="ru-RU" dirty="0" smtClean="0"/>
          </a:p>
          <a:p>
            <a:endParaRPr lang="ru-RU" dirty="0"/>
          </a:p>
          <a:p>
            <a:endParaRPr lang="ru-RU" dirty="0" smtClean="0"/>
          </a:p>
          <a:p>
            <a:pPr marL="0" indent="0">
              <a:buNone/>
            </a:pPr>
            <a:r>
              <a:rPr lang="ru-RU" dirty="0"/>
              <a:t> </a:t>
            </a:r>
            <a:r>
              <a:rPr lang="ru-RU" dirty="0" smtClean="0"/>
              <a:t>                                                                          *кадры из цикла телепередач*</a:t>
            </a:r>
            <a:endParaRPr lang="ru-RU" dirty="0"/>
          </a:p>
          <a:p>
            <a:pPr marL="0" indent="0">
              <a:buNone/>
            </a:pPr>
            <a:endParaRPr lang="ru-RU" dirty="0"/>
          </a:p>
          <a:p>
            <a:pPr marL="0" indent="0">
              <a:buNone/>
            </a:pPr>
            <a:r>
              <a:rPr lang="ru-RU" dirty="0" smtClean="0"/>
              <a:t>   *афиша Моби Дика 1956 год*</a:t>
            </a:r>
            <a:endParaRPr lang="ru-RU" dirty="0" smtClean="0"/>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3426" y="2895601"/>
            <a:ext cx="2241045" cy="3226224"/>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26543" y="2590800"/>
            <a:ext cx="3334329" cy="2500747"/>
          </a:xfrm>
          <a:prstGeom prst="rect">
            <a:avLst/>
          </a:prstGeom>
        </p:spPr>
      </p:pic>
    </p:spTree>
    <p:extLst>
      <p:ext uri="{BB962C8B-B14F-4D97-AF65-F5344CB8AC3E}">
        <p14:creationId xmlns:p14="http://schemas.microsoft.com/office/powerpoint/2010/main" val="195820304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6111" y="80619"/>
            <a:ext cx="9404723" cy="1112846"/>
          </a:xfrm>
        </p:spPr>
        <p:txBody>
          <a:bodyPr/>
          <a:lstStyle/>
          <a:p>
            <a:r>
              <a:rPr lang="ru-RU" dirty="0"/>
              <a:t> </a:t>
            </a:r>
            <a:r>
              <a:rPr lang="ru-RU" dirty="0" smtClean="0"/>
              <a:t>                        Итог</a:t>
            </a:r>
            <a:endParaRPr lang="ru-RU" dirty="0"/>
          </a:p>
        </p:txBody>
      </p:sp>
      <p:sp>
        <p:nvSpPr>
          <p:cNvPr id="3" name="Объект 2"/>
          <p:cNvSpPr>
            <a:spLocks noGrp="1"/>
          </p:cNvSpPr>
          <p:nvPr>
            <p:ph idx="1"/>
          </p:nvPr>
        </p:nvSpPr>
        <p:spPr>
          <a:xfrm>
            <a:off x="1104293" y="877428"/>
            <a:ext cx="8946541" cy="3433482"/>
          </a:xfrm>
        </p:spPr>
        <p:txBody>
          <a:bodyPr/>
          <a:lstStyle/>
          <a:p>
            <a:r>
              <a:rPr lang="ru-RU" dirty="0" smtClean="0"/>
              <a:t>На протяжении всей жизни Брэдбери демонстрировал интерес к науке и говорил о слабых сторонах человечества, которые способны привести его к грани самоуничтожения. Эти элементы являются отличительными чертами фантастики Брэдбери, которая оказала значительное влияние на литературу. Своими живыми, волнующими воображение рассказами, написанными свежим, поэтическим стилем, Брэдбери сумел популяризовать жанр научной фантастики, сделав возможным его своеобразное возрождение.</a:t>
            </a:r>
            <a:endParaRPr lang="ru-RU" dirty="0"/>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5200" y="4419600"/>
            <a:ext cx="4876800" cy="2438400"/>
          </a:xfrm>
          <a:prstGeom prst="rect">
            <a:avLst/>
          </a:prstGeo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722060"/>
            <a:ext cx="4829510" cy="2527947"/>
          </a:xfrm>
          <a:prstGeom prst="rect">
            <a:avLst/>
          </a:prstGeom>
        </p:spPr>
      </p:pic>
    </p:spTree>
    <p:extLst>
      <p:ext uri="{BB962C8B-B14F-4D97-AF65-F5344CB8AC3E}">
        <p14:creationId xmlns:p14="http://schemas.microsoft.com/office/powerpoint/2010/main" val="360352732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186</TotalTime>
  <Words>420</Words>
  <Application>Microsoft Office PowerPoint</Application>
  <PresentationFormat>Широкоэкранный</PresentationFormat>
  <Paragraphs>39</Paragraphs>
  <Slides>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6</vt:i4>
      </vt:variant>
    </vt:vector>
  </HeadingPairs>
  <TitlesOfParts>
    <vt:vector size="10" baseType="lpstr">
      <vt:lpstr>Arial</vt:lpstr>
      <vt:lpstr>Century Gothic</vt:lpstr>
      <vt:lpstr>Wingdings 3</vt:lpstr>
      <vt:lpstr>Ион</vt:lpstr>
      <vt:lpstr>Презентация на тему: «Рэй Брэдбери» </vt:lpstr>
      <vt:lpstr>Презентация PowerPoint</vt:lpstr>
      <vt:lpstr>Книги Рэя Брэдбери</vt:lpstr>
      <vt:lpstr>Презентация PowerPoint</vt:lpstr>
      <vt:lpstr>Презентация PowerPoint</vt:lpstr>
      <vt:lpstr>                         Итог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на тему: «Рэй Брэдбери»</dc:title>
  <dc:creator>Admin</dc:creator>
  <cp:lastModifiedBy>Admin</cp:lastModifiedBy>
  <cp:revision>15</cp:revision>
  <dcterms:created xsi:type="dcterms:W3CDTF">2019-12-23T11:07:45Z</dcterms:created>
  <dcterms:modified xsi:type="dcterms:W3CDTF">2020-03-17T13:17:06Z</dcterms:modified>
</cp:coreProperties>
</file>