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66" r:id="rId4"/>
    <p:sldId id="267" r:id="rId5"/>
    <p:sldId id="270" r:id="rId6"/>
    <p:sldId id="272" r:id="rId7"/>
    <p:sldId id="273" r:id="rId8"/>
    <p:sldId id="274" r:id="rId9"/>
    <p:sldId id="276" r:id="rId10"/>
    <p:sldId id="277" r:id="rId11"/>
    <p:sldId id="278" r:id="rId12"/>
    <p:sldId id="279" r:id="rId13"/>
    <p:sldId id="280" r:id="rId14"/>
    <p:sldId id="281" r:id="rId15"/>
    <p:sldId id="28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5082"/>
    <a:srgbClr val="E32D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-804" y="-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873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506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2295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314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3658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1018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2353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894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282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62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582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179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718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913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726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86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9185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0395" y="1799924"/>
            <a:ext cx="10645541" cy="1809549"/>
          </a:xfrm>
        </p:spPr>
        <p:txBody>
          <a:bodyPr/>
          <a:lstStyle/>
          <a:p>
            <a:pPr lvl="0" algn="ctr"/>
            <a:r>
              <a:rPr lang="ru-RU" dirty="0"/>
              <a:t> </a:t>
            </a:r>
            <a:r>
              <a:rPr lang="ru-RU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ИТОГОВЫЙ ПРОЕКТ</a:t>
            </a:r>
            <a:r>
              <a:rPr lang="ru-RU" sz="7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7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по теме: «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Анимация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Её 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» </a:t>
            </a:r>
            <a:endParaRPr lang="ru-RU" sz="7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97280" y="4254366"/>
            <a:ext cx="10722543" cy="2233061"/>
          </a:xfrm>
        </p:spPr>
        <p:txBody>
          <a:bodyPr>
            <a:normAutofit/>
          </a:bodyPr>
          <a:lstStyle/>
          <a:p>
            <a:pPr indent="5919788"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Выполнил: ученик 9 «А» класса </a:t>
            </a:r>
          </a:p>
          <a:p>
            <a:pPr indent="5919788" algn="l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Коцарь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Тимофей Евгеньевич </a:t>
            </a:r>
          </a:p>
          <a:p>
            <a:pPr indent="5919788"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Руководитель:  учитель </a:t>
            </a:r>
          </a:p>
          <a:p>
            <a:pPr indent="5919788"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русского языка и литературы</a:t>
            </a:r>
          </a:p>
          <a:p>
            <a:pPr indent="5919788" algn="l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Тузинская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Галина Сергеевна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88682" y="420622"/>
            <a:ext cx="88937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средняя общеобразовательная школа № 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имени Героя Советского Союза Георгия Евдокимовича Попова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Николаевска-на-Амуре Хабаровского края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3461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1200" y="362858"/>
            <a:ext cx="11480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	</a:t>
            </a:r>
            <a:r>
              <a:rPr lang="ru-RU" sz="2800" dirty="0" smtClean="0"/>
              <a:t>Если </a:t>
            </a:r>
            <a:r>
              <a:rPr lang="ru-RU" sz="2800" dirty="0"/>
              <a:t>же точка находится в правой стороне, то персонаж поднимает голову вверх</a:t>
            </a:r>
            <a:endParaRPr lang="ru-RU" sz="2400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269" y="1717610"/>
            <a:ext cx="7889255" cy="4262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1368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33486" y="348343"/>
            <a:ext cx="89262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E32D91"/>
                </a:solidFill>
              </a:rPr>
              <a:t>		</a:t>
            </a: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Создание ключевых 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кадров </a:t>
            </a: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2013" y="1001486"/>
            <a:ext cx="113193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	Создание </a:t>
            </a:r>
            <a:r>
              <a:rPr lang="ru-RU" sz="2400" dirty="0"/>
              <a:t>ключевых кадров терпит ошибки. Если совершить ошибку, то исправить будет легче, чем при создании параметров.</a:t>
            </a:r>
          </a:p>
          <a:p>
            <a:pPr algn="just"/>
            <a:r>
              <a:rPr lang="ru-RU" sz="2400" dirty="0"/>
              <a:t>Анимацию я </a:t>
            </a:r>
            <a:r>
              <a:rPr lang="ru-RU" sz="2400" dirty="0" smtClean="0"/>
              <a:t>сделал </a:t>
            </a:r>
            <a:r>
              <a:rPr lang="ru-RU" sz="2400" dirty="0"/>
              <a:t>на зеленом </a:t>
            </a:r>
            <a:r>
              <a:rPr lang="ru-RU" sz="2400" dirty="0" smtClean="0"/>
              <a:t>фоне </a:t>
            </a:r>
            <a:r>
              <a:rPr lang="ru-RU" sz="2400" dirty="0"/>
              <a:t>для </a:t>
            </a:r>
            <a:r>
              <a:rPr lang="ru-RU" sz="2400" dirty="0" smtClean="0"/>
              <a:t>того, </a:t>
            </a:r>
            <a:r>
              <a:rPr lang="ru-RU" sz="2400" dirty="0"/>
              <a:t>чтобы потом </a:t>
            </a:r>
            <a:r>
              <a:rPr lang="ru-RU" sz="2400" dirty="0" smtClean="0"/>
              <a:t>его убрать </a:t>
            </a:r>
          </a:p>
          <a:p>
            <a:pPr algn="just"/>
            <a:r>
              <a:rPr lang="ru-RU" sz="2400" dirty="0" smtClean="0"/>
              <a:t>и </a:t>
            </a:r>
            <a:r>
              <a:rPr lang="ru-RU" sz="2400" dirty="0"/>
              <a:t>соединить </a:t>
            </a:r>
            <a:r>
              <a:rPr lang="ru-RU" sz="2400" dirty="0" smtClean="0"/>
              <a:t>кадры </a:t>
            </a:r>
            <a:r>
              <a:rPr lang="ru-RU" sz="2400" dirty="0"/>
              <a:t>с </a:t>
            </a:r>
            <a:r>
              <a:rPr lang="ru-RU" sz="2400" dirty="0" smtClean="0"/>
              <a:t>выбранным мною фоном</a:t>
            </a:r>
            <a:r>
              <a:rPr lang="ru-RU" sz="2400" dirty="0"/>
              <a:t>. Файл с анимацией я </a:t>
            </a:r>
            <a:r>
              <a:rPr lang="ru-RU" sz="2400" dirty="0" smtClean="0"/>
              <a:t>сохранил </a:t>
            </a:r>
            <a:r>
              <a:rPr lang="ru-RU" sz="2400" dirty="0"/>
              <a:t>в формате mp4 (формат видео</a:t>
            </a:r>
            <a:r>
              <a:rPr lang="ru-RU" sz="2400" dirty="0" smtClean="0"/>
              <a:t>)</a:t>
            </a:r>
            <a:endParaRPr lang="ru-RU" sz="2400" dirty="0"/>
          </a:p>
          <a:p>
            <a:endParaRPr lang="ru-RU" sz="24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019" y="2984280"/>
            <a:ext cx="7170058" cy="387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7283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80114" y="275772"/>
            <a:ext cx="989874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7. Монтаж</a:t>
            </a: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02644" y="1012872"/>
            <a:ext cx="109150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	Соединил </a:t>
            </a:r>
            <a:r>
              <a:rPr lang="ru-RU" sz="2400" dirty="0"/>
              <a:t>анимацию и фон я </a:t>
            </a:r>
            <a:r>
              <a:rPr lang="ru-RU" sz="2400" dirty="0" smtClean="0"/>
              <a:t>в </a:t>
            </a:r>
            <a:r>
              <a:rPr lang="ru-RU" sz="2400" dirty="0"/>
              <a:t>программе </a:t>
            </a:r>
            <a:r>
              <a:rPr lang="ru-RU" sz="2400" dirty="0" err="1"/>
              <a:t>Alight</a:t>
            </a:r>
            <a:r>
              <a:rPr lang="ru-RU" sz="2400" dirty="0"/>
              <a:t> </a:t>
            </a:r>
            <a:r>
              <a:rPr lang="ru-RU" sz="2400" dirty="0" err="1"/>
              <a:t>Motion</a:t>
            </a:r>
            <a:r>
              <a:rPr lang="ru-RU" sz="2400" dirty="0"/>
              <a:t>. Я </a:t>
            </a:r>
            <a:r>
              <a:rPr lang="ru-RU" sz="2400" dirty="0" smtClean="0"/>
              <a:t>убираю </a:t>
            </a:r>
            <a:r>
              <a:rPr lang="ru-RU" sz="2400" dirty="0"/>
              <a:t>зеленый фон и </a:t>
            </a:r>
            <a:r>
              <a:rPr lang="ru-RU" sz="2400" dirty="0" smtClean="0"/>
              <a:t>ставлю </a:t>
            </a:r>
            <a:r>
              <a:rPr lang="ru-RU" sz="2400" dirty="0"/>
              <a:t>фон школьного </a:t>
            </a:r>
            <a:r>
              <a:rPr lang="ru-RU" sz="2400" dirty="0" smtClean="0"/>
              <a:t>класса</a:t>
            </a:r>
            <a:endParaRPr lang="ru-RU" sz="24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138" y="1920927"/>
            <a:ext cx="2948214" cy="471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396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8743" y="333829"/>
            <a:ext cx="904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8. 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Добавление визуальных </a:t>
            </a: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эффектов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671" y="1347419"/>
            <a:ext cx="3265645" cy="52250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9258" y="1988456"/>
            <a:ext cx="631371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/>
              <a:t>В качестве визуальных эффектов </a:t>
            </a:r>
            <a:endParaRPr lang="ru-RU" sz="2800" dirty="0" smtClean="0"/>
          </a:p>
          <a:p>
            <a:pPr algn="just"/>
            <a:r>
              <a:rPr lang="ru-RU" sz="2800" dirty="0" smtClean="0"/>
              <a:t>я добавляю </a:t>
            </a:r>
            <a:r>
              <a:rPr lang="ru-RU" sz="2800" dirty="0"/>
              <a:t>луч солнца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5436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3714" y="449943"/>
            <a:ext cx="964283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ЗАКЛЮЧЕНИЕ</a:t>
            </a:r>
          </a:p>
          <a:p>
            <a:pPr algn="ctr"/>
            <a:endParaRPr lang="ru-RU" sz="2400" b="1" u="sng" dirty="0">
              <a:solidFill>
                <a:srgbClr val="E32D91"/>
              </a:solidFill>
            </a:endParaRPr>
          </a:p>
          <a:p>
            <a:pPr algn="ctr"/>
            <a:endParaRPr lang="ru-RU" sz="2400" b="1" u="sng" dirty="0" smtClean="0">
              <a:solidFill>
                <a:srgbClr val="E32D91"/>
              </a:solidFill>
            </a:endParaRPr>
          </a:p>
          <a:p>
            <a:pPr algn="ctr"/>
            <a:endParaRPr lang="ru-RU" sz="2400" u="sng" dirty="0">
              <a:solidFill>
                <a:srgbClr val="E32D91"/>
              </a:solidFill>
            </a:endParaRPr>
          </a:p>
          <a:p>
            <a:pPr algn="just"/>
            <a:r>
              <a:rPr lang="ru-RU" sz="2400" dirty="0" smtClean="0"/>
              <a:t>	Перед </a:t>
            </a:r>
            <a:r>
              <a:rPr lang="ru-RU" sz="2400" dirty="0"/>
              <a:t>собой я ставил </a:t>
            </a:r>
            <a:r>
              <a:rPr lang="ru-RU" sz="2400" dirty="0" smtClean="0"/>
              <a:t>три </a:t>
            </a:r>
            <a:r>
              <a:rPr lang="ru-RU" sz="2400" dirty="0"/>
              <a:t>цели: </a:t>
            </a:r>
            <a:endParaRPr lang="ru-RU" sz="2400" dirty="0" smtClean="0"/>
          </a:p>
          <a:p>
            <a:pPr algn="just">
              <a:buFontTx/>
              <a:buChar char="-"/>
            </a:pPr>
            <a:r>
              <a:rPr lang="ru-RU" sz="2400" dirty="0" smtClean="0"/>
              <a:t> Узнать, </a:t>
            </a:r>
            <a:r>
              <a:rPr lang="ru-RU" sz="2400" dirty="0"/>
              <a:t>что такое анимация? </a:t>
            </a:r>
            <a:endParaRPr lang="ru-RU" sz="2400" dirty="0" smtClean="0"/>
          </a:p>
          <a:p>
            <a:pPr algn="just">
              <a:buFontTx/>
              <a:buChar char="-"/>
            </a:pPr>
            <a:r>
              <a:rPr lang="ru-RU" sz="2400" dirty="0" smtClean="0"/>
              <a:t> Выяснить, какие </a:t>
            </a:r>
            <a:r>
              <a:rPr lang="ru-RU" sz="2400" dirty="0"/>
              <a:t>виды анимации существуют? </a:t>
            </a:r>
            <a:endParaRPr lang="ru-RU" sz="2400" dirty="0" smtClean="0"/>
          </a:p>
          <a:p>
            <a:pPr algn="just">
              <a:buFontTx/>
              <a:buChar char="-"/>
            </a:pPr>
            <a:r>
              <a:rPr lang="ru-RU" sz="2400" dirty="0" smtClean="0"/>
              <a:t> Помочь ученикам начальных классов усвоить орфограмму «Правописание безударных гласных в корне слова»</a:t>
            </a:r>
            <a:endParaRPr lang="ru-RU" sz="2400" dirty="0"/>
          </a:p>
          <a:p>
            <a:pPr algn="just"/>
            <a:r>
              <a:rPr lang="ru-RU" sz="2400" dirty="0" smtClean="0"/>
              <a:t>	 В ходе работы я узнал, какие виды анимации существуют. Вспомнил то, что забыл о безударных гласных, провел презентацию своего анимационного ролика в </a:t>
            </a:r>
            <a:r>
              <a:rPr lang="ru-RU" sz="2400" dirty="0" smtClean="0"/>
              <a:t>4б</a:t>
            </a:r>
            <a:r>
              <a:rPr lang="ru-RU" sz="2400" dirty="0" smtClean="0"/>
              <a:t> классе </a:t>
            </a:r>
            <a:endParaRPr lang="ru-RU" sz="2400" dirty="0" smtClean="0"/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5662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узинская Г С\Desktop\ОЛЯ\WhatsApp Image 2023-01-02 at 13.50.37 (1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198" y="2289627"/>
            <a:ext cx="5404153" cy="4053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узинская Г С\Desktop\ОЛЯ\WhatsApp Image 2023-01-02 at 13.50.39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684" y="527957"/>
            <a:ext cx="5268685" cy="3951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99554" y="323335"/>
            <a:ext cx="422744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Презентация </a:t>
            </a:r>
          </a:p>
          <a:p>
            <a:pPr algn="ctr"/>
            <a:r>
              <a:rPr lang="ru-RU" sz="4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проекта</a:t>
            </a:r>
            <a:r>
              <a:rPr lang="ru-RU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endParaRPr lang="ru-RU" sz="3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935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95344" y="265176"/>
            <a:ext cx="27671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ВВЕДЕНИЕ</a:t>
            </a:r>
            <a:endParaRPr lang="ru-RU" sz="4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3137" y="1057046"/>
            <a:ext cx="1096317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Актуальность:</a:t>
            </a:r>
          </a:p>
          <a:p>
            <a:r>
              <a:rPr lang="ru-RU" sz="2000" dirty="0" smtClean="0">
                <a:latin typeface="+mj-lt"/>
              </a:rPr>
              <a:t>Сегодня </a:t>
            </a:r>
            <a:r>
              <a:rPr lang="ru-RU" sz="2000" dirty="0">
                <a:latin typeface="+mj-lt"/>
              </a:rPr>
              <a:t>анимация занимает </a:t>
            </a:r>
            <a:r>
              <a:rPr lang="ru-RU" sz="2000" dirty="0" smtClean="0">
                <a:latin typeface="+mj-lt"/>
              </a:rPr>
              <a:t>лидирующие позиции </a:t>
            </a:r>
            <a:r>
              <a:rPr lang="ru-RU" sz="2000" dirty="0">
                <a:latin typeface="+mj-lt"/>
              </a:rPr>
              <a:t>программной индустрии </a:t>
            </a:r>
            <a:r>
              <a:rPr lang="ru-RU" sz="2000" dirty="0" smtClean="0">
                <a:latin typeface="+mj-lt"/>
              </a:rPr>
              <a:t>при </a:t>
            </a:r>
            <a:r>
              <a:rPr lang="ru-RU" sz="2000" dirty="0">
                <a:latin typeface="+mj-lt"/>
              </a:rPr>
              <a:t>создании современных фильмов, игр</a:t>
            </a:r>
            <a:r>
              <a:rPr lang="ru-RU" sz="2000" dirty="0" smtClean="0">
                <a:latin typeface="+mj-lt"/>
              </a:rPr>
              <a:t>, приложений. Самое </a:t>
            </a:r>
            <a:r>
              <a:rPr lang="ru-RU" sz="2000" dirty="0">
                <a:latin typeface="+mj-lt"/>
              </a:rPr>
              <a:t>широкое применение компьютерной анимации можно </a:t>
            </a:r>
            <a:r>
              <a:rPr lang="ru-RU" sz="2000" dirty="0" smtClean="0">
                <a:latin typeface="+mj-lt"/>
              </a:rPr>
              <a:t>встретить </a:t>
            </a:r>
            <a:r>
              <a:rPr lang="ru-RU" sz="2000" dirty="0">
                <a:latin typeface="+mj-lt"/>
              </a:rPr>
              <a:t>в производстве </a:t>
            </a:r>
            <a:r>
              <a:rPr lang="ru-RU" sz="2000" dirty="0" smtClean="0">
                <a:latin typeface="+mj-lt"/>
              </a:rPr>
              <a:t>мультфильмов </a:t>
            </a:r>
            <a:endParaRPr lang="ru-RU" sz="2000" dirty="0">
              <a:latin typeface="+mj-lt"/>
            </a:endParaRPr>
          </a:p>
          <a:p>
            <a:endParaRPr lang="ru-RU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1263" y="2473693"/>
            <a:ext cx="1145406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Цель</a:t>
            </a:r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</a:p>
          <a:p>
            <a:r>
              <a:rPr lang="ru-RU" sz="2000" dirty="0" smtClean="0"/>
              <a:t>выяснить что такое анимация? Какие виды анимации существуют? Помочь ученикам начальных классов усвоить орфограмму «Правописание безударных гласных в корне слова»</a:t>
            </a:r>
            <a:r>
              <a:rPr lang="ru-RU" sz="2000" dirty="0" smtClean="0">
                <a:solidFill>
                  <a:srgbClr val="E32D91"/>
                </a:solidFill>
              </a:rPr>
              <a:t> </a:t>
            </a:r>
            <a:endParaRPr lang="ru-RU" sz="2000" dirty="0">
              <a:solidFill>
                <a:srgbClr val="E32D91"/>
              </a:solidFill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90889" y="3478325"/>
            <a:ext cx="1125193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Задачи: </a:t>
            </a:r>
          </a:p>
          <a:p>
            <a:r>
              <a:rPr lang="ru-RU" sz="2000" dirty="0"/>
              <a:t>- Рассмотреть понятие </a:t>
            </a:r>
            <a:r>
              <a:rPr lang="ru-RU" sz="2000" dirty="0" smtClean="0"/>
              <a:t>«анимация»</a:t>
            </a:r>
            <a:endParaRPr lang="ru-RU" sz="2000" dirty="0"/>
          </a:p>
          <a:p>
            <a:pPr>
              <a:buFontTx/>
              <a:buChar char="-"/>
            </a:pPr>
            <a:r>
              <a:rPr lang="ru-RU" sz="2000" dirty="0" smtClean="0"/>
              <a:t> Выяснить </a:t>
            </a:r>
            <a:r>
              <a:rPr lang="ru-RU" sz="2000" dirty="0"/>
              <a:t>какие существуют виды компьютерной </a:t>
            </a:r>
            <a:r>
              <a:rPr lang="ru-RU" sz="2000" dirty="0" smtClean="0"/>
              <a:t>анимации</a:t>
            </a:r>
          </a:p>
          <a:p>
            <a:pPr>
              <a:buFontTx/>
              <a:buChar char="-"/>
            </a:pPr>
            <a:r>
              <a:rPr lang="ru-RU" sz="2000" dirty="0" smtClean="0"/>
              <a:t> Создать анимацию для учеников </a:t>
            </a:r>
            <a:r>
              <a:rPr lang="ru-RU" sz="2000" dirty="0"/>
              <a:t>начальных классов </a:t>
            </a:r>
            <a:r>
              <a:rPr lang="ru-RU" sz="2000" dirty="0" smtClean="0"/>
              <a:t>«Правописание </a:t>
            </a:r>
            <a:r>
              <a:rPr lang="ru-RU" sz="2000" dirty="0"/>
              <a:t>безударных гласных </a:t>
            </a:r>
            <a:r>
              <a:rPr lang="ru-RU" sz="2000" dirty="0" smtClean="0"/>
              <a:t>в корне слова»</a:t>
            </a:r>
            <a:endParaRPr lang="ru-RU" sz="2000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10139" y="5120640"/>
            <a:ext cx="1128080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Объект исследования: </a:t>
            </a:r>
            <a:r>
              <a:rPr lang="ru-RU" sz="2000" dirty="0" smtClean="0"/>
              <a:t>виды </a:t>
            </a:r>
            <a:r>
              <a:rPr lang="ru-RU" sz="2000" dirty="0"/>
              <a:t>компьютерной </a:t>
            </a:r>
            <a:r>
              <a:rPr lang="ru-RU" sz="2000" dirty="0" smtClean="0"/>
              <a:t>анимации</a:t>
            </a:r>
            <a:endParaRPr lang="ru-RU" sz="2000" dirty="0"/>
          </a:p>
          <a:p>
            <a:endParaRPr lang="ru-RU" sz="2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Методы исследования: </a:t>
            </a:r>
            <a:r>
              <a:rPr lang="ru-RU" sz="2000" dirty="0" smtClean="0"/>
              <a:t>поиск, обработка и систематизация информации, практическое               						применение полученных знаний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0400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2496" y="594360"/>
            <a:ext cx="997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E32D91"/>
                </a:solidFill>
              </a:rPr>
              <a:t> </a:t>
            </a:r>
            <a:endParaRPr lang="ru-RU" sz="3200" u="sng" dirty="0">
              <a:solidFill>
                <a:srgbClr val="E32D9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3816" y="1174282"/>
            <a:ext cx="1040587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На основе </a:t>
            </a:r>
            <a:r>
              <a:rPr lang="ru-RU" sz="2400" dirty="0" smtClean="0"/>
              <a:t>изученного мною материала </a:t>
            </a:r>
            <a:r>
              <a:rPr lang="ru-RU" sz="2400" dirty="0"/>
              <a:t>можно сделать </a:t>
            </a:r>
            <a:r>
              <a:rPr lang="ru-RU" sz="2400" dirty="0" smtClean="0"/>
              <a:t>вывод, что </a:t>
            </a:r>
            <a:r>
              <a:rPr lang="ru-RU" sz="2400" dirty="0"/>
              <a:t>создание мультфильмов, фильмов и игр требуют использование разных техник, технологий и видов анимации, которые переплетаются в разные сочетания, при этом получается уникальный проект. С каждым днем появляются новые стили, которые создают художники и аниматоры.</a:t>
            </a:r>
          </a:p>
          <a:p>
            <a:endParaRPr lang="ru-RU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580041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6157" y="592183"/>
            <a:ext cx="5971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E32D9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ГЛАВА </a:t>
            </a:r>
            <a:r>
              <a:rPr lang="en-US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sz="3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ПРАКТИКА</a:t>
            </a:r>
            <a:endParaRPr lang="ru-RU" sz="36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5206" y="1266956"/>
            <a:ext cx="116767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Для того чтобы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помочь ученикам начальных классов усвоить орфограмму, я создал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анимационный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ролик</a:t>
            </a:r>
          </a:p>
          <a:p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Этапы:</a:t>
            </a: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8943" y="3054756"/>
            <a:ext cx="1134387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55825"/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Написание сценария</a:t>
            </a:r>
          </a:p>
          <a:p>
            <a:pPr indent="2155825"/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Рисование «плакатов» с правилами</a:t>
            </a:r>
          </a:p>
          <a:p>
            <a:pPr indent="2155825"/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Создание «</a:t>
            </a:r>
            <a:r>
              <a:rPr lang="ru-RU" sz="28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модельки</a:t>
            </a:r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для анимации</a:t>
            </a:r>
          </a:p>
          <a:p>
            <a:pPr indent="2155825"/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Поиск фона для анимации</a:t>
            </a:r>
          </a:p>
          <a:p>
            <a:pPr indent="2155825"/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8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Озвучка</a:t>
            </a:r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сценария</a:t>
            </a:r>
          </a:p>
          <a:p>
            <a:pPr indent="2155825"/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Создание самой анимации</a:t>
            </a:r>
          </a:p>
          <a:p>
            <a:pPr indent="2155825"/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Монтаж</a:t>
            </a:r>
          </a:p>
          <a:p>
            <a:pPr indent="2155825"/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8. Добавление визуальных эффектов</a:t>
            </a:r>
            <a:endParaRPr lang="ru-RU" sz="2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u="sng" dirty="0" smtClean="0">
              <a:solidFill>
                <a:srgbClr val="E32D91"/>
              </a:solidFill>
            </a:endParaRPr>
          </a:p>
          <a:p>
            <a:endParaRPr lang="ru-RU" sz="2400" u="sng" dirty="0" smtClean="0">
              <a:solidFill>
                <a:srgbClr val="E32D91"/>
              </a:solidFill>
            </a:endParaRPr>
          </a:p>
          <a:p>
            <a:endParaRPr lang="ru-RU" sz="2400" u="sng" dirty="0" smtClean="0">
              <a:solidFill>
                <a:srgbClr val="E32D91"/>
              </a:solidFill>
            </a:endParaRPr>
          </a:p>
          <a:p>
            <a:endParaRPr lang="ru-RU" sz="2400" u="sng" dirty="0" smtClean="0">
              <a:solidFill>
                <a:srgbClr val="E32D91"/>
              </a:solidFill>
            </a:endParaRPr>
          </a:p>
          <a:p>
            <a:endParaRPr lang="ru-RU" sz="2400" u="sng" dirty="0" smtClean="0">
              <a:solidFill>
                <a:srgbClr val="E32D91"/>
              </a:solidFill>
            </a:endParaRPr>
          </a:p>
          <a:p>
            <a:endParaRPr lang="ru-RU" sz="2400" u="sng" dirty="0" smtClean="0">
              <a:solidFill>
                <a:srgbClr val="E32D91"/>
              </a:solidFill>
            </a:endParaRPr>
          </a:p>
          <a:p>
            <a:endParaRPr lang="ru-RU" sz="2400" u="sng" dirty="0" smtClean="0">
              <a:solidFill>
                <a:srgbClr val="E32D91"/>
              </a:solidFill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695069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383" y="469900"/>
            <a:ext cx="1140593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) </a:t>
            </a: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Сценарий    </a:t>
            </a: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92505" y="1020277"/>
            <a:ext cx="1172357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	</a:t>
            </a:r>
            <a:r>
              <a:rPr lang="ru-RU" sz="2800" dirty="0" smtClean="0"/>
              <a:t>В </a:t>
            </a:r>
            <a:r>
              <a:rPr lang="ru-RU" sz="2800" dirty="0"/>
              <a:t>программе </a:t>
            </a:r>
            <a:r>
              <a:rPr lang="ru-RU" sz="2800" dirty="0" err="1"/>
              <a:t>Word</a:t>
            </a:r>
            <a:r>
              <a:rPr lang="ru-RU" sz="2800" dirty="0"/>
              <a:t> </a:t>
            </a:r>
            <a:r>
              <a:rPr lang="ru-RU" sz="2800" dirty="0" smtClean="0"/>
              <a:t>создал </a:t>
            </a:r>
            <a:r>
              <a:rPr lang="ru-RU" sz="2800" dirty="0"/>
              <a:t>сценарий для анимации, в котором </a:t>
            </a:r>
            <a:r>
              <a:rPr lang="ru-RU" sz="2800" dirty="0" smtClean="0"/>
              <a:t>отметил </a:t>
            </a:r>
            <a:r>
              <a:rPr lang="ru-RU" sz="2800" dirty="0"/>
              <a:t>все </a:t>
            </a:r>
            <a:r>
              <a:rPr lang="ru-RU" sz="2800" dirty="0" smtClean="0"/>
              <a:t>моменты, </a:t>
            </a:r>
            <a:r>
              <a:rPr lang="ru-RU" sz="2800" dirty="0"/>
              <a:t>фразы, которые должен сказать персонаж. Все движения, которые должен сделать персонаж</a:t>
            </a:r>
            <a:r>
              <a:rPr lang="ru-RU" sz="2800" dirty="0" smtClean="0"/>
              <a:t>.</a:t>
            </a:r>
            <a:endParaRPr lang="ru-RU" sz="2400" dirty="0" smtClean="0"/>
          </a:p>
          <a:p>
            <a:r>
              <a:rPr lang="ru-RU" sz="2400" b="1" dirty="0" smtClean="0">
                <a:solidFill>
                  <a:srgbClr val="E32D91"/>
                </a:solidFill>
              </a:rPr>
              <a:t>					</a:t>
            </a: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2) Рисование «плакатов» с правилами</a:t>
            </a:r>
            <a:endParaRPr lang="ru-RU" sz="2400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sz="2400" dirty="0" smtClean="0"/>
              <a:t>	</a:t>
            </a:r>
            <a:r>
              <a:rPr lang="ru-RU" sz="2800" dirty="0" smtClean="0"/>
              <a:t>Для рисования «плакатов» с правилами я использовал программу для рисования </a:t>
            </a:r>
            <a:r>
              <a:rPr lang="ru-RU" sz="2800" dirty="0" err="1" smtClean="0"/>
              <a:t>Paint</a:t>
            </a:r>
            <a:r>
              <a:rPr lang="ru-RU" sz="2800" dirty="0" smtClean="0"/>
              <a:t> </a:t>
            </a:r>
            <a:r>
              <a:rPr lang="ru-RU" sz="2800" dirty="0" err="1" smtClean="0"/>
              <a:t>tool</a:t>
            </a:r>
            <a:r>
              <a:rPr lang="ru-RU" sz="2800" dirty="0" smtClean="0"/>
              <a:t> </a:t>
            </a:r>
            <a:r>
              <a:rPr lang="ru-RU" sz="2800" dirty="0" err="1" smtClean="0"/>
              <a:t>sai</a:t>
            </a:r>
            <a:r>
              <a:rPr lang="ru-RU" sz="2800" dirty="0" smtClean="0"/>
              <a:t> 2.0    </a:t>
            </a:r>
            <a:endParaRPr lang="ru-RU" sz="24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143" y="3364924"/>
            <a:ext cx="6223629" cy="349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2973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086" y="406401"/>
            <a:ext cx="926011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3. 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Создание </a:t>
            </a: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«</a:t>
            </a:r>
            <a:r>
              <a:rPr lang="ru-RU" sz="32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модельки</a:t>
            </a: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» 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для </a:t>
            </a: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анимации</a:t>
            </a: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90888" y="1145065"/>
            <a:ext cx="1137706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	</a:t>
            </a:r>
            <a:r>
              <a:rPr lang="ru-RU" sz="2800" dirty="0" smtClean="0"/>
              <a:t>«</a:t>
            </a:r>
            <a:r>
              <a:rPr lang="ru-RU" sz="2800" dirty="0" err="1" smtClean="0"/>
              <a:t>Модельку</a:t>
            </a:r>
            <a:r>
              <a:rPr lang="ru-RU" sz="2800" dirty="0" smtClean="0"/>
              <a:t>» </a:t>
            </a:r>
            <a:r>
              <a:rPr lang="ru-RU" sz="2800" dirty="0"/>
              <a:t>я </a:t>
            </a:r>
            <a:r>
              <a:rPr lang="ru-RU" sz="2800" dirty="0" smtClean="0"/>
              <a:t>сделал </a:t>
            </a:r>
            <a:r>
              <a:rPr lang="ru-RU" sz="2800" dirty="0"/>
              <a:t>в программе для рисования </a:t>
            </a:r>
            <a:r>
              <a:rPr lang="ru-RU" sz="2800" dirty="0" err="1"/>
              <a:t>Paint</a:t>
            </a:r>
            <a:r>
              <a:rPr lang="ru-RU" sz="2800" dirty="0"/>
              <a:t> </a:t>
            </a:r>
            <a:r>
              <a:rPr lang="ru-RU" sz="2800" dirty="0" err="1"/>
              <a:t>tool</a:t>
            </a:r>
            <a:r>
              <a:rPr lang="ru-RU" sz="2800" dirty="0"/>
              <a:t> </a:t>
            </a:r>
            <a:r>
              <a:rPr lang="ru-RU" sz="2800" dirty="0" err="1"/>
              <a:t>sai</a:t>
            </a:r>
            <a:r>
              <a:rPr lang="ru-RU" sz="2800" dirty="0"/>
              <a:t> 2.0. </a:t>
            </a:r>
            <a:r>
              <a:rPr lang="ru-RU" sz="2800" dirty="0" smtClean="0"/>
              <a:t>В </a:t>
            </a:r>
            <a:r>
              <a:rPr lang="ru-RU" sz="2800" dirty="0"/>
              <a:t>качестве </a:t>
            </a:r>
            <a:r>
              <a:rPr lang="ru-RU" sz="2800" dirty="0" smtClean="0"/>
              <a:t>персонажа </a:t>
            </a:r>
            <a:r>
              <a:rPr lang="ru-RU" sz="2800" dirty="0"/>
              <a:t>выбрал себя в школьной одежде: белая рубашка, </a:t>
            </a:r>
            <a:r>
              <a:rPr lang="ru-RU" sz="2800" dirty="0" smtClean="0"/>
              <a:t>черный костюм </a:t>
            </a:r>
            <a:r>
              <a:rPr lang="ru-RU" sz="2800" dirty="0"/>
              <a:t>и кроссовки, </a:t>
            </a:r>
            <a:r>
              <a:rPr lang="ru-RU" sz="2800" dirty="0" smtClean="0"/>
              <a:t>в </a:t>
            </a:r>
            <a:r>
              <a:rPr lang="ru-RU" sz="2800" dirty="0"/>
              <a:t>руке </a:t>
            </a:r>
            <a:r>
              <a:rPr lang="ru-RU" sz="2800" dirty="0" smtClean="0"/>
              <a:t>указка</a:t>
            </a:r>
            <a:endParaRPr lang="ru-RU" sz="28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913" y="2712559"/>
            <a:ext cx="7010399" cy="378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4141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5085" y="420914"/>
            <a:ext cx="629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4. 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Поиск фона для </a:t>
            </a: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анимации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39370" y="972457"/>
            <a:ext cx="1029062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	</a:t>
            </a:r>
            <a:r>
              <a:rPr lang="ru-RU" sz="2800" dirty="0" smtClean="0"/>
              <a:t>На </a:t>
            </a:r>
            <a:r>
              <a:rPr lang="ru-RU" sz="2800" dirty="0"/>
              <a:t>сайте </a:t>
            </a:r>
            <a:r>
              <a:rPr lang="ru-RU" sz="2800" dirty="0" err="1"/>
              <a:t>freepik</a:t>
            </a:r>
            <a:r>
              <a:rPr lang="ru-RU" sz="2800" dirty="0"/>
              <a:t> я </a:t>
            </a:r>
            <a:r>
              <a:rPr lang="ru-RU" sz="2800" dirty="0" smtClean="0"/>
              <a:t>нашёл векторное </a:t>
            </a:r>
            <a:r>
              <a:rPr lang="ru-RU" sz="2800" dirty="0"/>
              <a:t>изображение класса с доской, </a:t>
            </a:r>
            <a:r>
              <a:rPr lang="ru-RU" sz="2800" dirty="0" smtClean="0"/>
              <a:t>рядом </a:t>
            </a:r>
            <a:r>
              <a:rPr lang="ru-RU" sz="2800" dirty="0"/>
              <a:t>с которой будет стоять </a:t>
            </a:r>
            <a:r>
              <a:rPr lang="ru-RU" sz="2800" dirty="0" smtClean="0"/>
              <a:t>персонаж</a:t>
            </a:r>
            <a:endParaRPr lang="ru-RU" sz="24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885" y="2080453"/>
            <a:ext cx="7286171" cy="3979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8872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4686" y="391885"/>
            <a:ext cx="449942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5. </a:t>
            </a:r>
            <a:r>
              <a:rPr lang="ru-RU" sz="3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Озвучка</a:t>
            </a:r>
            <a:r>
              <a:rPr lang="ru-RU" sz="3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сценария 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51542" y="1130549"/>
            <a:ext cx="1103085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		</a:t>
            </a:r>
            <a:r>
              <a:rPr lang="ru-RU" sz="2800" dirty="0" smtClean="0"/>
              <a:t>С </a:t>
            </a:r>
            <a:r>
              <a:rPr lang="ru-RU" sz="2800" dirty="0"/>
              <a:t>помощью интернет ресурсов я </a:t>
            </a:r>
            <a:r>
              <a:rPr lang="ru-RU" sz="2800" dirty="0" smtClean="0"/>
              <a:t>сделал </a:t>
            </a:r>
            <a:r>
              <a:rPr lang="ru-RU" sz="2800" dirty="0"/>
              <a:t>озвучку текста в сценарии. </a:t>
            </a:r>
            <a:endParaRPr lang="ru-RU" sz="2800" dirty="0" smtClean="0"/>
          </a:p>
          <a:p>
            <a:r>
              <a:rPr lang="ru-RU" sz="2800" dirty="0" smtClean="0"/>
              <a:t>	Конечно, говорю </a:t>
            </a:r>
            <a:r>
              <a:rPr lang="ru-RU" sz="2800" dirty="0"/>
              <a:t>не я, </a:t>
            </a:r>
            <a:r>
              <a:rPr lang="ru-RU" sz="2800" dirty="0" smtClean="0"/>
              <a:t>а специальный </a:t>
            </a:r>
            <a:r>
              <a:rPr lang="ru-RU" sz="2800" dirty="0"/>
              <a:t>бот, </a:t>
            </a:r>
            <a:r>
              <a:rPr lang="ru-RU" sz="2800" dirty="0" smtClean="0"/>
              <a:t>созданный </a:t>
            </a:r>
            <a:r>
              <a:rPr lang="ru-RU" sz="2800" dirty="0"/>
              <a:t>для этих </a:t>
            </a:r>
            <a:r>
              <a:rPr lang="ru-RU" sz="2800" dirty="0" smtClean="0"/>
              <a:t>целей </a:t>
            </a:r>
            <a:endParaRPr lang="ru-RU" sz="28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161" y="2867344"/>
            <a:ext cx="6952343" cy="379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6730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0286" y="406400"/>
            <a:ext cx="1145177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ru-RU" sz="2400" b="1" dirty="0" smtClean="0">
                <a:solidFill>
                  <a:srgbClr val="E32D91"/>
                </a:solidFill>
              </a:rPr>
              <a:t>						</a:t>
            </a: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6. Создание параметров </a:t>
            </a:r>
            <a:endParaRPr lang="ru-RU" sz="2400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457200" indent="-457200"/>
            <a:r>
              <a:rPr lang="ru-RU" sz="2400" dirty="0" smtClean="0"/>
              <a:t>		</a:t>
            </a:r>
          </a:p>
          <a:p>
            <a:pPr marL="457200" indent="-457200" algn="just"/>
            <a:r>
              <a:rPr lang="ru-RU" sz="2400" dirty="0" smtClean="0"/>
              <a:t>		</a:t>
            </a:r>
            <a:r>
              <a:rPr lang="ru-RU" sz="2800" dirty="0" smtClean="0"/>
              <a:t>Если </a:t>
            </a:r>
            <a:r>
              <a:rPr lang="ru-RU" sz="2800" dirty="0"/>
              <a:t>ключевая точка находится в левой стороне, то персонаж опускает голову</a:t>
            </a:r>
            <a:endParaRPr lang="ru-RU" sz="2400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941" y="2350127"/>
            <a:ext cx="7728063" cy="417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9253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Красный и фиолетовый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409</TotalTime>
  <Words>288</Words>
  <Application>Microsoft Office PowerPoint</Application>
  <PresentationFormat>Произвольный</PresentationFormat>
  <Paragraphs>73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Грань</vt:lpstr>
      <vt:lpstr> ИТОГОВЫЙ ПРОЕКТ по теме: «Анимация. Её виды»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Анимация. Её виды.</dc:title>
  <dc:creator>Тимоха Коцарь</dc:creator>
  <cp:lastModifiedBy>Тузинская Г С</cp:lastModifiedBy>
  <cp:revision>39</cp:revision>
  <dcterms:created xsi:type="dcterms:W3CDTF">2022-03-20T00:03:56Z</dcterms:created>
  <dcterms:modified xsi:type="dcterms:W3CDTF">2023-01-02T04:00:50Z</dcterms:modified>
</cp:coreProperties>
</file>