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0" r:id="rId14"/>
    <p:sldId id="271" r:id="rId15"/>
    <p:sldId id="272" r:id="rId16"/>
    <p:sldId id="286" r:id="rId17"/>
    <p:sldId id="274" r:id="rId18"/>
    <p:sldId id="275" r:id="rId19"/>
    <p:sldId id="276" r:id="rId20"/>
    <p:sldId id="273" r:id="rId21"/>
    <p:sldId id="285" r:id="rId22"/>
    <p:sldId id="287" r:id="rId23"/>
    <p:sldId id="277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0" autoAdjust="0"/>
  </p:normalViewPr>
  <p:slideViewPr>
    <p:cSldViewPr>
      <p:cViewPr varScale="1">
        <p:scale>
          <a:sx n="66" d="100"/>
          <a:sy n="66" d="100"/>
        </p:scale>
        <p:origin x="-14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52220341-899B-494B-A375-6CAF672A0C03}" type="datetimeFigureOut">
              <a:rPr lang="ru-RU" smtClean="0"/>
              <a:t>пн 02.01.23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C2E1061E-1A30-4850-9DD2-82C986B767D3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Разнообразие пряников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Пряничная сказка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074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0" y="2276872"/>
            <a:ext cx="4215333" cy="407517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 Руси пряники назывались </a:t>
            </a:r>
            <a:r>
              <a:rPr lang="ru-RU" dirty="0"/>
              <a:t>«</a:t>
            </a:r>
            <a:r>
              <a:rPr lang="ru-RU" i="1" dirty="0"/>
              <a:t>медовым хлебом</a:t>
            </a:r>
            <a:r>
              <a:rPr lang="ru-RU" dirty="0"/>
              <a:t>» и появились еще около IX века, они представляли собой смесь ржаной муки с медом и ягодным соком, причем мед в них составлял почти половину от всех других ингредиентов.</a:t>
            </a:r>
          </a:p>
          <a:p>
            <a:r>
              <a:rPr lang="ru-RU" dirty="0"/>
              <a:t>Позже в «</a:t>
            </a:r>
            <a:r>
              <a:rPr lang="ru-RU" i="1" dirty="0"/>
              <a:t>медовый хлеб</a:t>
            </a:r>
            <a:r>
              <a:rPr lang="ru-RU" dirty="0"/>
              <a:t>» стали добавлять лесные травы и коренья, а в XII—XIII веках, когда на Руси начали появляться экзотические пряности, приведенные из Индии и с Ближнего Востока, пряник получил свое название и практически окончательно оформился в то лакомство, которое известно нам. В пряники добавляли лимон, мяту, ваниль, имбирь, тмин и гвоздику 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975360"/>
            <a:ext cx="7848872" cy="701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пряники на Руси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Admin\Desktop\Проект\dbd20adabbb9d68d7a43350e85i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2276872"/>
            <a:ext cx="3931915" cy="393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63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27584" y="5661248"/>
            <a:ext cx="2808312" cy="54864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/>
                <a:ea typeface="Calibri"/>
              </a:rPr>
              <a:t>Тульский </a:t>
            </a:r>
            <a:r>
              <a:rPr lang="ru-RU" sz="2800" dirty="0">
                <a:latin typeface="Times New Roman"/>
                <a:ea typeface="Calibri"/>
              </a:rPr>
              <a:t>пряник</a:t>
            </a:r>
            <a:endParaRPr lang="ru-RU" sz="2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59" y="975360"/>
            <a:ext cx="7700139" cy="701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Пряники на Руси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276872"/>
            <a:ext cx="336371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44606"/>
            <a:ext cx="373969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1999" y="5589240"/>
            <a:ext cx="421160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/>
                <a:ea typeface="Calibri"/>
              </a:rPr>
              <a:t>Архангельский </a:t>
            </a:r>
            <a:r>
              <a:rPr lang="ru-RU" sz="2800" dirty="0">
                <a:latin typeface="Times New Roman"/>
                <a:ea typeface="Calibri"/>
              </a:rPr>
              <a:t>пряник </a:t>
            </a:r>
            <a:r>
              <a:rPr lang="ru-RU" sz="2800" dirty="0" smtClean="0">
                <a:latin typeface="Times New Roman"/>
                <a:ea typeface="Calibri"/>
              </a:rPr>
              <a:t>– </a:t>
            </a:r>
          </a:p>
          <a:p>
            <a:pPr algn="ctr"/>
            <a:r>
              <a:rPr lang="ru-RU" sz="2800" dirty="0" err="1" smtClean="0">
                <a:latin typeface="Times New Roman"/>
                <a:ea typeface="Calibri"/>
              </a:rPr>
              <a:t>козуль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6271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Традиция придавать пряникам четкие формы появилась уже в XIX </a:t>
            </a:r>
            <a:r>
              <a:rPr lang="ru-RU" dirty="0" smtClean="0"/>
              <a:t>веке. Именно </a:t>
            </a:r>
            <a:r>
              <a:rPr lang="ru-RU" dirty="0"/>
              <a:t>тогда из имбирного теста стали создавать архитектурные шедевры - дома и даже целые пряничные городки.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8145" y="980728"/>
            <a:ext cx="7830279" cy="701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Пряничные городки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78561"/>
            <a:ext cx="411364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77817"/>
            <a:ext cx="432176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079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Помимо лакомства имбирное печенье, выполненное в форме различных фигурок и религиозных символов, стало украшением рождественской елки.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980728"/>
            <a:ext cx="7704856" cy="701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пряников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F:\Проект\d6bd22ea1b0d9accceff95ff27w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84984"/>
            <a:ext cx="4752528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1310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рождество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2284659" cy="381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52936"/>
            <a:ext cx="5113717" cy="3067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014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54558"/>
            <a:ext cx="4072728" cy="25922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рождество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005" y="3068960"/>
            <a:ext cx="4272475" cy="256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965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512640"/>
            <a:ext cx="5040560" cy="302433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Рождество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2451100" cy="407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401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99792" y="980728"/>
            <a:ext cx="4258816" cy="701040"/>
          </a:xfrm>
        </p:spPr>
        <p:txBody>
          <a:bodyPr/>
          <a:lstStyle/>
          <a:p>
            <a:r>
              <a:rPr lang="ru-RU" dirty="0" smtClean="0"/>
              <a:t>Подарок одноклассникам на рождество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32956"/>
            <a:ext cx="3600399" cy="216024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708920"/>
            <a:ext cx="4680519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3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708920"/>
            <a:ext cx="3907026" cy="234421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Подарок одноклассникам на рождество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060848"/>
            <a:ext cx="272190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823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«Рука помощи»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2855"/>
            <a:ext cx="4381829" cy="2629097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132856"/>
            <a:ext cx="4381828" cy="262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59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400" dirty="0" smtClean="0"/>
              <a:t>Каким</a:t>
            </a:r>
            <a:r>
              <a:rPr lang="ru-RU" dirty="0" smtClean="0"/>
              <a:t> </a:t>
            </a:r>
            <a:r>
              <a:rPr lang="ru-RU" sz="2400" dirty="0" smtClean="0"/>
              <a:t>может</a:t>
            </a:r>
            <a:r>
              <a:rPr lang="ru-RU" dirty="0" smtClean="0"/>
              <a:t> </a:t>
            </a:r>
            <a:r>
              <a:rPr lang="ru-RU" sz="2400" dirty="0" smtClean="0"/>
              <a:t>быть</a:t>
            </a:r>
            <a:r>
              <a:rPr lang="ru-RU" dirty="0" smtClean="0"/>
              <a:t> </a:t>
            </a:r>
            <a:r>
              <a:rPr lang="ru-RU" sz="2400" dirty="0" smtClean="0"/>
              <a:t>подарок</a:t>
            </a:r>
            <a:r>
              <a:rPr lang="ru-RU" dirty="0" smtClean="0"/>
              <a:t>? </a:t>
            </a:r>
          </a:p>
          <a:p>
            <a:r>
              <a:rPr lang="ru-RU" sz="2400" dirty="0" smtClean="0"/>
              <a:t>Как</a:t>
            </a:r>
            <a:r>
              <a:rPr lang="ru-RU" dirty="0" smtClean="0"/>
              <a:t> </a:t>
            </a:r>
            <a:r>
              <a:rPr lang="ru-RU" sz="2400" dirty="0" smtClean="0"/>
              <a:t>сделать его</a:t>
            </a:r>
            <a:r>
              <a:rPr lang="ru-RU" dirty="0" smtClean="0"/>
              <a:t> </a:t>
            </a:r>
            <a:r>
              <a:rPr lang="ru-RU" sz="2400" dirty="0" smtClean="0"/>
              <a:t>интересным</a:t>
            </a:r>
            <a:r>
              <a:rPr lang="ru-RU" dirty="0" smtClean="0"/>
              <a:t>, </a:t>
            </a:r>
            <a:endParaRPr lang="ru-RU" dirty="0"/>
          </a:p>
          <a:p>
            <a:r>
              <a:rPr lang="ru-RU" sz="2400" dirty="0" smtClean="0"/>
              <a:t>оригинальным</a:t>
            </a:r>
            <a:r>
              <a:rPr lang="ru-RU" dirty="0" smtClean="0"/>
              <a:t> </a:t>
            </a:r>
            <a:r>
              <a:rPr lang="ru-RU" sz="2400" dirty="0" smtClean="0"/>
              <a:t>и</a:t>
            </a:r>
            <a:r>
              <a:rPr lang="ru-RU" dirty="0" smtClean="0"/>
              <a:t> </a:t>
            </a:r>
            <a:r>
              <a:rPr lang="ru-RU" sz="2400" dirty="0" smtClean="0"/>
              <a:t>одновременно</a:t>
            </a:r>
            <a:r>
              <a:rPr lang="ru-RU" dirty="0" smtClean="0"/>
              <a:t> </a:t>
            </a:r>
            <a:r>
              <a:rPr lang="ru-RU" sz="2400" dirty="0" smtClean="0"/>
              <a:t>с</a:t>
            </a:r>
            <a:r>
              <a:rPr lang="ru-RU" dirty="0" smtClean="0"/>
              <a:t> </a:t>
            </a:r>
            <a:r>
              <a:rPr lang="ru-RU" sz="2400" dirty="0" smtClean="0"/>
              <a:t>тем</a:t>
            </a:r>
            <a:r>
              <a:rPr lang="ru-RU" dirty="0" smtClean="0"/>
              <a:t> </a:t>
            </a:r>
            <a:r>
              <a:rPr lang="ru-RU" sz="2400" dirty="0" smtClean="0"/>
              <a:t>вкусным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975360"/>
            <a:ext cx="7200800" cy="6534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Подарок на рождество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66219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Готовые работы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24944"/>
            <a:ext cx="3480386" cy="208823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204864"/>
            <a:ext cx="2549083" cy="42484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616" y="2564904"/>
            <a:ext cx="232225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26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Один из заказов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88607"/>
            <a:ext cx="3797696" cy="28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04864"/>
            <a:ext cx="384042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569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Один из заказов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3893707" cy="29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48880"/>
            <a:ext cx="432013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84979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975360"/>
            <a:ext cx="8280920" cy="701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Рецепт имбирного пряника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79525" y="3265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279525" y="23749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89877502"/>
              </p:ext>
            </p:extLst>
          </p:nvPr>
        </p:nvGraphicFramePr>
        <p:xfrm>
          <a:off x="611560" y="1988840"/>
          <a:ext cx="8136903" cy="45365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944"/>
                <a:gridCol w="4577822"/>
                <a:gridCol w="2742137"/>
              </a:tblGrid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№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Ингредиент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Количество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Тесто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Сахар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300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Яйцо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 шт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Масло сливочное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150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4.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Специи: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Корица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Ванилин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Имбирь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5.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Разрыхлитель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6.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Масло растительное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120 мл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7.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Мед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30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8.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Соль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Щепотка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9.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Мука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500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Глазурь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10.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Яичный белок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 шт.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8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11.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Сахарная пудра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200 г</a:t>
                      </a:r>
                      <a:endParaRPr lang="ru-RU" sz="13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3396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Украшение пряника</a:t>
            </a:r>
            <a:endParaRPr lang="ru-RU" dirty="0"/>
          </a:p>
        </p:txBody>
      </p:sp>
      <p:pic>
        <p:nvPicPr>
          <p:cNvPr id="4" name="Объект 3" descr="F:\Проект\dc4bae9e1d84a16c9ecb2d516ce6c1c9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24944"/>
            <a:ext cx="5544616" cy="361317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772816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Самое приятное и интересное в изготовлении имбирного печенья это, безусловно, украшение. Тут уж есть где разгуляться фантазии. Глазурь для имбирного печенья может быть всех цветов радуги</a:t>
            </a:r>
          </a:p>
        </p:txBody>
      </p:sp>
    </p:spTree>
    <p:extLst>
      <p:ext uri="{BB962C8B-B14F-4D97-AF65-F5344CB8AC3E}">
        <p14:creationId xmlns:p14="http://schemas.microsoft.com/office/powerpoint/2010/main" val="35824065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9512" y="2020824"/>
            <a:ext cx="8784976" cy="4792552"/>
          </a:xfrm>
        </p:spPr>
        <p:txBody>
          <a:bodyPr/>
          <a:lstStyle/>
          <a:p>
            <a:pPr algn="just"/>
            <a:r>
              <a:rPr lang="ru-RU" dirty="0" smtClean="0"/>
              <a:t>                </a:t>
            </a:r>
          </a:p>
          <a:p>
            <a:pPr algn="just"/>
            <a:r>
              <a:rPr lang="ru-RU" dirty="0" smtClean="0"/>
              <a:t>                   Формы пряников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Пекарное </a:t>
            </a:r>
            <a:r>
              <a:rPr lang="ru-RU" dirty="0" smtClean="0"/>
              <a:t>искусство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93763"/>
            <a:ext cx="4551887" cy="303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443854"/>
            <a:ext cx="3352970" cy="398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2391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35756048"/>
              </p:ext>
            </p:extLst>
          </p:nvPr>
        </p:nvGraphicFramePr>
        <p:xfrm>
          <a:off x="971600" y="2204864"/>
          <a:ext cx="7517745" cy="4358640"/>
        </p:xfrm>
        <a:graphic>
          <a:graphicData uri="http://schemas.openxmlformats.org/drawingml/2006/table">
            <a:tbl>
              <a:tblPr firstRow="1" firstCol="1" bandRow="1"/>
              <a:tblGrid>
                <a:gridCol w="3758480"/>
                <a:gridCol w="3759265"/>
              </a:tblGrid>
              <a:tr h="3457560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Посуда</a:t>
                      </a:r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Миска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 приготовления 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мучной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смеси;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Чашка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 взбивания яиц;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Противень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Чайная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ложка;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Лопатка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Венчик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Скалка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Мерный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стакан;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Сито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Приборы</a:t>
                      </a:r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l"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Миксер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l"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Электрическая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духовка;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l"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Формочки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 выпечки;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l"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Кухонные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весы;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lvl="0" indent="0" algn="l"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Кофемолка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Также нам понадобятся</a:t>
                      </a:r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тефлоновый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коврик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кондитерские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мешки </a:t>
                      </a: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764704"/>
            <a:ext cx="7848872" cy="1080120"/>
          </a:xfrm>
        </p:spPr>
        <p:txBody>
          <a:bodyPr>
            <a:no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Инструменты и оборудование для приготовления пряника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844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67544" y="2348880"/>
            <a:ext cx="8229600" cy="4075176"/>
          </a:xfrm>
        </p:spPr>
        <p:txBody>
          <a:bodyPr>
            <a:normAutofit fontScale="92500" lnSpcReduction="20000"/>
          </a:bodyPr>
          <a:lstStyle/>
          <a:p>
            <a:pPr lvl="0" algn="l"/>
            <a:r>
              <a:rPr lang="ru-RU" dirty="0" smtClean="0"/>
              <a:t>- Волосы </a:t>
            </a:r>
            <a:r>
              <a:rPr lang="ru-RU" dirty="0"/>
              <a:t>должны быть убраны под косынку.</a:t>
            </a:r>
          </a:p>
          <a:p>
            <a:pPr lvl="0" algn="l"/>
            <a:r>
              <a:rPr lang="ru-RU" dirty="0" smtClean="0"/>
              <a:t>- Независимо </a:t>
            </a:r>
            <a:r>
              <a:rPr lang="ru-RU" dirty="0"/>
              <a:t>от аккуратности кулинара необходимо использовать фартук.</a:t>
            </a:r>
          </a:p>
          <a:p>
            <a:pPr lvl="0" algn="l"/>
            <a:r>
              <a:rPr lang="ru-RU" dirty="0" smtClean="0"/>
              <a:t>- Всю </a:t>
            </a:r>
            <a:r>
              <a:rPr lang="ru-RU" dirty="0"/>
              <a:t>работу надо выполнять чисто вымытыми руками.</a:t>
            </a:r>
          </a:p>
          <a:p>
            <a:pPr lvl="0" algn="l"/>
            <a:r>
              <a:rPr lang="ru-RU" dirty="0" smtClean="0"/>
              <a:t>- На </a:t>
            </a:r>
            <a:r>
              <a:rPr lang="ru-RU" dirty="0"/>
              <a:t>рабочем месте не должны находиться предметы, не относящиеся к приготовлению блюда.</a:t>
            </a:r>
          </a:p>
          <a:p>
            <a:pPr lvl="0" algn="l"/>
            <a:r>
              <a:rPr lang="ru-RU" dirty="0" smtClean="0"/>
              <a:t>- Используемая </a:t>
            </a:r>
            <a:r>
              <a:rPr lang="ru-RU" dirty="0"/>
              <a:t>кухонная утварь должна быть чистой.</a:t>
            </a:r>
          </a:p>
          <a:p>
            <a:pPr lvl="0" algn="l"/>
            <a:r>
              <a:rPr lang="ru-RU" dirty="0" smtClean="0"/>
              <a:t>- Продукты </a:t>
            </a:r>
            <a:r>
              <a:rPr lang="ru-RU" dirty="0"/>
              <a:t>должны быть свежими. Обязательно уточняем срок годности.</a:t>
            </a:r>
          </a:p>
          <a:p>
            <a:pPr lvl="0" algn="l"/>
            <a:r>
              <a:rPr lang="ru-RU" dirty="0" smtClean="0"/>
              <a:t>- При </a:t>
            </a:r>
            <a:r>
              <a:rPr lang="ru-RU" dirty="0"/>
              <a:t>использовании колюще-режущих предметов, необходимо быть предельно осторожным.</a:t>
            </a:r>
          </a:p>
          <a:p>
            <a:pPr lvl="0" algn="l"/>
            <a:r>
              <a:rPr lang="ru-RU" dirty="0" smtClean="0"/>
              <a:t>- Мыть </a:t>
            </a:r>
            <a:r>
              <a:rPr lang="ru-RU" dirty="0"/>
              <a:t>плиту после полного остывания и при выключенном питании.</a:t>
            </a:r>
          </a:p>
          <a:p>
            <a:pPr lvl="0" algn="l"/>
            <a:r>
              <a:rPr lang="ru-RU" dirty="0" smtClean="0"/>
              <a:t>- Чтобы </a:t>
            </a:r>
            <a:r>
              <a:rPr lang="ru-RU" dirty="0"/>
              <a:t>не обжечься, необходимо использовать прихватки.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052736"/>
            <a:ext cx="7776864" cy="648072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безопасности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0902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67544" y="1961456"/>
            <a:ext cx="8208912" cy="4896544"/>
          </a:xfrm>
        </p:spPr>
        <p:txBody>
          <a:bodyPr>
            <a:normAutofit fontScale="70000" lnSpcReduction="20000"/>
          </a:bodyPr>
          <a:lstStyle/>
          <a:p>
            <a:pPr lvl="0" algn="l"/>
            <a:r>
              <a:rPr lang="ru-RU" dirty="0"/>
              <a:t>В чашке смешала венчиком яйца с сахаром и ванилином.</a:t>
            </a:r>
          </a:p>
          <a:p>
            <a:pPr lvl="0" algn="l"/>
            <a:r>
              <a:rPr lang="ru-RU" dirty="0"/>
              <a:t>В миске смешала муку, разрыхлитель, имбирь, корицу. </a:t>
            </a:r>
          </a:p>
          <a:p>
            <a:pPr lvl="0" algn="l"/>
            <a:r>
              <a:rPr lang="ru-RU" dirty="0"/>
              <a:t>Добавила к мучной смеси сливочное мягкое масло, перемешала в мокрую крошку.</a:t>
            </a:r>
          </a:p>
          <a:p>
            <a:pPr lvl="0" algn="l"/>
            <a:r>
              <a:rPr lang="ru-RU" dirty="0"/>
              <a:t>Добавила жидкий мед и растительное масло, перемешала. </a:t>
            </a:r>
          </a:p>
          <a:p>
            <a:pPr lvl="0" algn="l"/>
            <a:r>
              <a:rPr lang="ru-RU" dirty="0"/>
              <a:t>Добавила к мучной смеси яичную, вымесила тесто. </a:t>
            </a:r>
          </a:p>
          <a:p>
            <a:pPr lvl="0" algn="l"/>
            <a:r>
              <a:rPr lang="ru-RU" dirty="0"/>
              <a:t>Когда тесто перестало липнуть к стенкам миски, выложила его на стол, посыпанный мукой. Тесто стало мягким и эластичным.</a:t>
            </a:r>
          </a:p>
          <a:p>
            <a:pPr lvl="0" algn="l"/>
            <a:r>
              <a:rPr lang="ru-RU" dirty="0"/>
              <a:t>Посыпала мукой стол, приготовила формочки для выпечки.</a:t>
            </a:r>
          </a:p>
          <a:p>
            <a:pPr lvl="0" algn="l"/>
            <a:r>
              <a:rPr lang="ru-RU" dirty="0"/>
              <a:t>Вынула тесто из холодильника, отрезала небольшой кусок и раскатала пласт толщиной 4-5 мм.</a:t>
            </a:r>
          </a:p>
          <a:p>
            <a:pPr lvl="0" algn="l"/>
            <a:r>
              <a:rPr lang="ru-RU" dirty="0"/>
              <a:t>Теперь взяла формочки и вырезала фигурки.</a:t>
            </a:r>
          </a:p>
          <a:p>
            <a:pPr lvl="0" algn="l"/>
            <a:r>
              <a:rPr lang="ru-RU" dirty="0"/>
              <a:t>На противень положила тефлоновый коврик, на коврик выложила пряники. </a:t>
            </a:r>
          </a:p>
          <a:p>
            <a:pPr lvl="0" algn="l"/>
            <a:r>
              <a:rPr lang="ru-RU" dirty="0"/>
              <a:t>Поставила противень в духовку на 5-7 минут, при температуре 180-200º</a:t>
            </a:r>
          </a:p>
          <a:p>
            <a:pPr lvl="0" algn="l"/>
            <a:r>
              <a:rPr lang="ru-RU" dirty="0"/>
              <a:t>Пряники готовы!</a:t>
            </a:r>
          </a:p>
          <a:p>
            <a:pPr algn="l"/>
            <a:r>
              <a:rPr lang="ru-RU" dirty="0"/>
              <a:t>Следующий этап – приготовление глазури.</a:t>
            </a:r>
          </a:p>
          <a:p>
            <a:pPr lvl="0" algn="l"/>
            <a:r>
              <a:rPr lang="ru-RU" dirty="0"/>
              <a:t>Я отделила белки от желтков.</a:t>
            </a:r>
          </a:p>
          <a:p>
            <a:pPr lvl="0" algn="l"/>
            <a:r>
              <a:rPr lang="ru-RU" dirty="0"/>
              <a:t>Перемолола сахар в кофемолке до состояния пудры, просеяла через сито.</a:t>
            </a:r>
          </a:p>
          <a:p>
            <a:pPr lvl="0" algn="l"/>
            <a:r>
              <a:rPr lang="ru-RU" dirty="0"/>
              <a:t>Взбила белки добавляя постепенно сахарную пудру, до полного растворения пудры.</a:t>
            </a:r>
          </a:p>
          <a:p>
            <a:pPr lvl="0" algn="l"/>
            <a:r>
              <a:rPr lang="ru-RU" dirty="0"/>
              <a:t>Глазурь готова!</a:t>
            </a:r>
          </a:p>
          <a:p>
            <a:pPr lvl="0" algn="l"/>
            <a:r>
              <a:rPr lang="ru-RU" dirty="0"/>
              <a:t>После приготовления теста и глазури, я расписала пряники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20688"/>
            <a:ext cx="7920880" cy="1152128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приготовления пряников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40875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85496381"/>
              </p:ext>
            </p:extLst>
          </p:nvPr>
        </p:nvGraphicFramePr>
        <p:xfrm>
          <a:off x="453008" y="2276872"/>
          <a:ext cx="8229600" cy="40324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101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Название</a:t>
                      </a:r>
                      <a:endParaRPr lang="ru-RU" sz="13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Количество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Цена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Сахар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500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30 руб.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Яйцо</a:t>
                      </a:r>
                      <a:endParaRPr lang="ru-RU" sz="13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5 шт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40 руб.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Масло сливочное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150 г</a:t>
                      </a:r>
                      <a:endParaRPr lang="ru-RU" sz="13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100 руб.</a:t>
                      </a:r>
                      <a:endParaRPr lang="ru-RU" sz="13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Корица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 руб.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Ванилин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руб.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Имбирь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 руб.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Разрыхлитель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 руб.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Масло растительное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120 мл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15 руб.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Мед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30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90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Соль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щепоть(2 г)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-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Мука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500 г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20 руб.</a:t>
                      </a:r>
                      <a:endParaRPr lang="ru-RU" sz="13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0188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Итого: 370 руб.</a:t>
                      </a:r>
                      <a:endParaRPr lang="ru-RU" sz="13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Экономическое обоснование приготовления пряников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8627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67544" y="1988840"/>
            <a:ext cx="8229600" cy="4320480"/>
          </a:xfrm>
        </p:spPr>
        <p:txBody>
          <a:bodyPr/>
          <a:lstStyle/>
          <a:p>
            <a:r>
              <a:rPr lang="ru-RU" dirty="0" smtClean="0"/>
              <a:t>Это отличный подарок как на рождество, так и на другие праздники. Красивые самодельные пряники излучают не только приятный аромат, но и то тепло что вложил туда человек.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6211" y="980728"/>
            <a:ext cx="7632848" cy="701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9070"/>
            <a:ext cx="4032448" cy="3127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29070"/>
            <a:ext cx="3168352" cy="316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48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836712"/>
            <a:ext cx="7841034" cy="623664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600" i="1" cap="none" dirty="0">
                <a:solidFill>
                  <a:schemeClr val="bg1"/>
                </a:solidFill>
                <a:ea typeface="+mn-ea"/>
                <a:cs typeface="Tahoma" pitchFamily="34" charset="0"/>
              </a:rPr>
              <a:t>Работы Евгении </a:t>
            </a:r>
            <a:r>
              <a:rPr lang="ru-RU" sz="3600" i="1" cap="none" dirty="0" smtClean="0">
                <a:solidFill>
                  <a:schemeClr val="bg1"/>
                </a:solidFill>
                <a:ea typeface="+mn-ea"/>
                <a:cs typeface="Tahoma" pitchFamily="34" charset="0"/>
              </a:rPr>
              <a:t>Локтевой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13181"/>
            <a:ext cx="3672408" cy="4441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88840"/>
            <a:ext cx="439248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7489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79743"/>
            <a:ext cx="3456384" cy="4330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12839"/>
            <a:ext cx="4254061" cy="4264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798775"/>
            <a:ext cx="792003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493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683568" y="2020824"/>
            <a:ext cx="8003232" cy="407517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- Изучить историю пряника</a:t>
            </a:r>
          </a:p>
          <a:p>
            <a:pPr marL="342900" indent="-342900" algn="l">
              <a:buFontTx/>
              <a:buChar char="-"/>
            </a:pPr>
            <a:endParaRPr lang="ru-RU" sz="2800" dirty="0" smtClean="0"/>
          </a:p>
          <a:p>
            <a:pPr algn="l"/>
            <a:r>
              <a:rPr lang="ru-RU" sz="2800" dirty="0" smtClean="0"/>
              <a:t>- Какие продукты и кухонная утварь мне необходимы</a:t>
            </a:r>
          </a:p>
          <a:p>
            <a:pPr marL="342900" indent="-342900" algn="l">
              <a:buFontTx/>
              <a:buChar char="-"/>
            </a:pPr>
            <a:endParaRPr lang="ru-RU" sz="2800" dirty="0" smtClean="0"/>
          </a:p>
          <a:p>
            <a:pPr algn="l"/>
            <a:r>
              <a:rPr lang="ru-RU" sz="2800" dirty="0" smtClean="0"/>
              <a:t>- Изучить технологию изготовления пряников</a:t>
            </a:r>
          </a:p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- Изучить рынок реализации   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975360"/>
            <a:ext cx="7776864" cy="701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задача: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0940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95536" y="1916832"/>
            <a:ext cx="8291264" cy="1656184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Первая выпечка с имбирем появилась в Египте во времена фараонов. Местные пекари стали добавлять в тесто всяческие пряности для аромата. Кстати, отсюда и происхождение русского слова «пряник» - с добавление пряностей. Чтобы выпечка хранилась долго в нее стали добавлять мед. Продукт пчеловодства стал природным антиоксидантом. Секреты египетской кулинарии постепенно распространились по всему миру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975360"/>
            <a:ext cx="7488832" cy="701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пряника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4198512" cy="28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4987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1484784"/>
            <a:ext cx="8291264" cy="1368152"/>
          </a:xfrm>
        </p:spPr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ервые </a:t>
            </a:r>
            <a:r>
              <a:rPr lang="ru-RU" dirty="0"/>
              <a:t>письменные упоминания о выпечке имбирного печенья в городе Макет </a:t>
            </a:r>
            <a:r>
              <a:rPr lang="ru-RU" dirty="0" err="1"/>
              <a:t>Дрейтон</a:t>
            </a:r>
            <a:r>
              <a:rPr lang="ru-RU" dirty="0"/>
              <a:t> (Англия) датируются 1793 годом, и в настоящее время этот город считается родиной имбирного печенья, что и гласит их приветственный щит при въезде.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068960"/>
            <a:ext cx="4895205" cy="3341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48537" y="3616096"/>
            <a:ext cx="32752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/>
                <a:ea typeface="Calibri"/>
              </a:rPr>
              <a:t>В Германии пряник с пряностями и имбирем носит название </a:t>
            </a:r>
            <a:r>
              <a:rPr lang="ru-RU" sz="2000" dirty="0" err="1">
                <a:latin typeface="Times New Roman"/>
                <a:ea typeface="Calibri"/>
              </a:rPr>
              <a:t>лебкухен</a:t>
            </a:r>
            <a:r>
              <a:rPr lang="ru-RU" sz="2000" dirty="0">
                <a:latin typeface="Times New Roman"/>
                <a:ea typeface="Calibri"/>
              </a:rPr>
              <a:t>. Это, наверное, самое популярная сладость на ярмарке. На рождественской </a:t>
            </a:r>
            <a:r>
              <a:rPr lang="ru-RU" sz="2000" dirty="0" smtClean="0">
                <a:latin typeface="Times New Roman"/>
                <a:ea typeface="Calibri"/>
              </a:rPr>
              <a:t>точно.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70992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5148064" y="2220856"/>
            <a:ext cx="3610744" cy="3856448"/>
          </a:xfrm>
        </p:spPr>
        <p:txBody>
          <a:bodyPr/>
          <a:lstStyle/>
          <a:p>
            <a:r>
              <a:rPr lang="ru-RU" dirty="0"/>
              <a:t>Нюрнберг считается настоящей имбирной столицей, здесь печенье и пряники превращают в произведения искусства. </a:t>
            </a:r>
            <a:r>
              <a:rPr lang="ru-RU" dirty="0" err="1"/>
              <a:t>Нюрнгберг</a:t>
            </a:r>
            <a:r>
              <a:rPr lang="ru-RU" dirty="0"/>
              <a:t> даже называют мировой столицей имбирного пряника</a:t>
            </a:r>
            <a:r>
              <a:rPr lang="ru-RU" dirty="0" smtClean="0"/>
              <a:t>. Нюрнбергские </a:t>
            </a:r>
            <a:r>
              <a:rPr lang="ru-RU" dirty="0"/>
              <a:t>пряники нередко расписывались золотой краской и посыпались специями.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980728"/>
            <a:ext cx="7920880" cy="7010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Нюрнбергские пряники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432048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689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626</TotalTime>
  <Words>963</Words>
  <Application>Microsoft Office PowerPoint</Application>
  <PresentationFormat>Экран (4:3)</PresentationFormat>
  <Paragraphs>187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BlackTie</vt:lpstr>
      <vt:lpstr>Пряничная сказка</vt:lpstr>
      <vt:lpstr>Подарок на рождество</vt:lpstr>
      <vt:lpstr>актуальность</vt:lpstr>
      <vt:lpstr>Работы Евгении Локтевой</vt:lpstr>
      <vt:lpstr>Презентация PowerPoint</vt:lpstr>
      <vt:lpstr>Моя задача:</vt:lpstr>
      <vt:lpstr>История пряника</vt:lpstr>
      <vt:lpstr>Презентация PowerPoint</vt:lpstr>
      <vt:lpstr>Нюрнбергские пряники</vt:lpstr>
      <vt:lpstr>Первые пряники на Руси</vt:lpstr>
      <vt:lpstr>Пряники на Руси</vt:lpstr>
      <vt:lpstr>Пряничные городки</vt:lpstr>
      <vt:lpstr>Формы пряников</vt:lpstr>
      <vt:lpstr>рождество</vt:lpstr>
      <vt:lpstr>рождество</vt:lpstr>
      <vt:lpstr>Рождество </vt:lpstr>
      <vt:lpstr>Подарок одноклассникам на рождество</vt:lpstr>
      <vt:lpstr>Подарок одноклассникам на рождество</vt:lpstr>
      <vt:lpstr>«Рука помощи»</vt:lpstr>
      <vt:lpstr>Готовые работы</vt:lpstr>
      <vt:lpstr>Один из заказов</vt:lpstr>
      <vt:lpstr>Один из заказов</vt:lpstr>
      <vt:lpstr>Рецепт имбирного пряника</vt:lpstr>
      <vt:lpstr>Украшение пряника</vt:lpstr>
      <vt:lpstr>Пекарное искусство</vt:lpstr>
      <vt:lpstr>Инструменты и оборудование для приготовления пряника</vt:lpstr>
      <vt:lpstr>Техника безопасности</vt:lpstr>
      <vt:lpstr>Технология приготовления пряников</vt:lpstr>
      <vt:lpstr>Экономическое обоснование приготовления пряников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Тузинская Г С</cp:lastModifiedBy>
  <cp:revision>28</cp:revision>
  <dcterms:created xsi:type="dcterms:W3CDTF">2020-01-26T08:18:44Z</dcterms:created>
  <dcterms:modified xsi:type="dcterms:W3CDTF">2023-01-02T04:05:24Z</dcterms:modified>
</cp:coreProperties>
</file>