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6" r:id="rId2"/>
    <p:sldId id="275" r:id="rId3"/>
    <p:sldId id="282" r:id="rId4"/>
    <p:sldId id="281" r:id="rId5"/>
    <p:sldId id="258" r:id="rId6"/>
    <p:sldId id="257" r:id="rId7"/>
    <p:sldId id="283" r:id="rId8"/>
    <p:sldId id="284" r:id="rId9"/>
    <p:sldId id="285" r:id="rId10"/>
    <p:sldId id="28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86" autoAdjust="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DAAD1-39F9-418E-B8DA-C8926F3AD40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FAB566-8B16-4C66-B504-E7622EED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DAAD1-39F9-418E-B8DA-C8926F3AD40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FAB566-8B16-4C66-B504-E7622EED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DAAD1-39F9-418E-B8DA-C8926F3AD40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FAB566-8B16-4C66-B504-E7622EED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DAAD1-39F9-418E-B8DA-C8926F3AD40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FAB566-8B16-4C66-B504-E7622EED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DAAD1-39F9-418E-B8DA-C8926F3AD40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FAB566-8B16-4C66-B504-E7622EED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DAAD1-39F9-418E-B8DA-C8926F3AD40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FAB566-8B16-4C66-B504-E7622EED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DAAD1-39F9-418E-B8DA-C8926F3AD40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FAB566-8B16-4C66-B504-E7622EED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DAAD1-39F9-418E-B8DA-C8926F3AD40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FAB566-8B16-4C66-B504-E7622EED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DAAD1-39F9-418E-B8DA-C8926F3AD40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FAB566-8B16-4C66-B504-E7622EED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DAAD1-39F9-418E-B8DA-C8926F3AD40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FAB566-8B16-4C66-B504-E7622EED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4DAAD1-39F9-418E-B8DA-C8926F3AD40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FAB566-8B16-4C66-B504-E7622EED1E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44DAAD1-39F9-418E-B8DA-C8926F3AD403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8FAB566-8B16-4C66-B504-E7622EED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Картинки по запросу земля франца иосифа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715436" cy="6357982"/>
          </a:xfrm>
          <a:prstGeom prst="rect">
            <a:avLst/>
          </a:prstGeom>
          <a:noFill/>
        </p:spPr>
      </p:pic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1071538" y="571480"/>
            <a:ext cx="661790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Островная Арктика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35693" t="31125" r="20586" b="21625"/>
          <a:stretch>
            <a:fillRect/>
          </a:stretch>
        </p:blipFill>
        <p:spPr bwMode="auto">
          <a:xfrm>
            <a:off x="-1" y="0"/>
            <a:ext cx="91989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57166"/>
            <a:ext cx="5500726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Островная Арктика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1560" y="1628800"/>
            <a:ext cx="8183880" cy="41879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Площадь всех островов составляет около 200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км2.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Наибольшие размеры имеют острова Новой Земли — 82,6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км2.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Самый северный и западный архипелаг Земля Франца-Иосифа расположен на 80°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с.ш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и севернее. В этих же широтах, но восточнее, лежат острова Ушакова, Шмидта и Комсомолец.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востоке, уже в пределах западного полушария, страна заканчивается заповедными островами Врангеля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Геральда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Самый южный остров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Колгуев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лежит южнее 70°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с.ш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Это низменный заболоченный участок суши с максимальной высотой 181 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Островная шельфовая Арктика имеет следующие признаки: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183880" cy="433196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1) Архипелаги и острова с горным и равнинным рельефом расположены на едином шельфе Северного Ледовитого океана. Например, Земля Франца-Иосифа и остров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Колгуев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, как и Восточно-Европейская равнина. Складчатые структуры Новой Земли и острова Вайгач продолжаются на Урале. Северная Земля связана с полуостровом Таймыр. Новосибирские острова — с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Яно-Индигиро-Колымской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низменностью, а остров Врангеля — с Чукотским нагорьем.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2)Архипелаги находятся севернее 70°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с.ш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 в арктическом климатическом поясе (только о.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Колгуев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, южный о. Новой Земли и Вайгач — в субарктическом).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3)На архипелагах сформировалась самая северная и молодая зона арктических пустынь и тундрово-арктический тип высотной поясности. У многих животных Арктики жизнь связана с островами. Некоторые из них стали редкими и внесены в Красные книги.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и по запросу островная арктика урок географ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Картинки по запросу островная арктика урок географ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островная арктика урок географ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Картинки по запросу островная арктика урок географ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7353" t="31125" r="18373" b="21626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6245" t="33094" r="20587" b="25563"/>
          <a:stretch>
            <a:fillRect/>
          </a:stretch>
        </p:blipFill>
        <p:spPr bwMode="auto">
          <a:xfrm>
            <a:off x="-1" y="0"/>
            <a:ext cx="91764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35693" t="31499" r="18926" b="22610"/>
          <a:stretch>
            <a:fillRect/>
          </a:stretch>
        </p:blipFill>
        <p:spPr bwMode="auto">
          <a:xfrm>
            <a:off x="-1" y="0"/>
            <a:ext cx="91977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235</TotalTime>
  <Words>233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Слайд 1</vt:lpstr>
      <vt:lpstr>Слайд 2</vt:lpstr>
      <vt:lpstr>Островная Арктика</vt:lpstr>
      <vt:lpstr>Островная шельфовая Арктика имеет следующие признаки: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Admin</cp:lastModifiedBy>
  <cp:revision>21</cp:revision>
  <dcterms:created xsi:type="dcterms:W3CDTF">2017-02-06T14:16:42Z</dcterms:created>
  <dcterms:modified xsi:type="dcterms:W3CDTF">2019-03-11T11:42:51Z</dcterms:modified>
</cp:coreProperties>
</file>