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8804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2505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982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084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299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5095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2134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802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311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94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2111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E34DC-C1DE-4C25-BDEA-451F46794EC2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A51DE-93A4-4ABA-B513-3CFEDB9623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011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59384" y="515536"/>
            <a:ext cx="8064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 образовательное учреждение – детский сад № 8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Екатеринбург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620036, г. Екатеринбург, ул. Удельная, 16, тел. 357-01-98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05992" y="2205505"/>
            <a:ext cx="788600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по речевому развитию в подготовительной к школе группе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«Сказочный мир Корнея Чуковского»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05135" y="5069200"/>
            <a:ext cx="3952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 - П.В.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Клещёва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 - Н.С. Гейдарова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56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1170" y="560106"/>
            <a:ext cx="77002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 детей к чтению художественной литературы в процессе знакомства с жизнью и творчеством Корнея Ивановича Чуковского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9390" y="1555915"/>
            <a:ext cx="80847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 Познакомить детей с жизнью и творчеством К. И. Чуковского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 Прививать любовь к творчеству автора.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 Учить детей понимать занимательность сюжетов сказок К.И. Чуковского, особенность его языка.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Воспитывать у дошкольников чувство сострадания к слабым и беззащитным.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 На примере сказок К.И. Чуковского показать, что добро побеждает зло.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Формировать у детей устойчивый интерес к чтению художественных произведений через совместные мероприятия.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Способствовать развитию творческих способностей, памяти, речи, внимания.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Активизировать влияния семейного воспитания на развитие дошкольников, приобщение родителей к проблемам детского чтения.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3269" y="1019504"/>
            <a:ext cx="31531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 жалко дедушку Корнея: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сравненье с нами он отстал: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Поскольку в детстве «Бармалея»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«Крокодила» не читал,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восхищался «Телефоном»,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«Тараканище» не вник.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вырос он таким ученым,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зная самых главных книг?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В.Д.Берестов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635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010" y="399011"/>
            <a:ext cx="99586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в группе необходимых условий по ознакомлению детей с творчеством К. И. Чуковского посредством оформления уголка художественной литературы.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и углубление знаний детей о жизни и творчестве К. И. Чуковского.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Проявление у дошкольников желания обращаться к книге не только для развлечения, но и приобретения знаний.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Приобщение родителей к семейному чтению литературных произведений.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0414" y="2703016"/>
            <a:ext cx="1114306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Ресурсы: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Информационные: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• фото-видео материалы;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библиотечный фонд.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Научно-методические: консультативная работа с родителями.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Дидактическое обеспечение: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подбор иллюстраций по произведениям К. И. Чуковского;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подбор открыток, фотографий;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оформление книжного уголка в группе.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ТСО: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фотоаппарат; 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музыкальный центр;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ноутбук.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93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2248" y="199697"/>
            <a:ext cx="7535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проекта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65826417489.jpg"/>
          <p:cNvPicPr>
            <a:picLocks noChangeAspect="1"/>
          </p:cNvPicPr>
          <p:nvPr/>
        </p:nvPicPr>
        <p:blipFill>
          <a:blip r:embed="rId3" cstate="print"/>
          <a:srcRect l="6271" t="4598" r="4636" b="2529"/>
          <a:stretch>
            <a:fillRect/>
          </a:stretch>
        </p:blipFill>
        <p:spPr>
          <a:xfrm>
            <a:off x="504497" y="736592"/>
            <a:ext cx="3037490" cy="422183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 descr="16658264176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7603576" y="1072055"/>
            <a:ext cx="3523594" cy="4698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046483" y="1240221"/>
            <a:ext cx="33107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прививать желание рисовать.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учить детей правильно закрашивать поверхность не допуская пробелов, правильно держать карандаш.</a:t>
            </a: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Развивать моторику кончиков пальцев рук.</a:t>
            </a: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уважение и сопереживание героям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бережное отношение к книгам, умение выражать свое эмоциональное отношение к любимой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30620" y="893379"/>
            <a:ext cx="3321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раскрасками 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38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409904"/>
            <a:ext cx="3321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мнемотаблицами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658264175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76957">
            <a:off x="1313793" y="1130737"/>
            <a:ext cx="2750426" cy="366723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16658264175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13829" flipH="1">
            <a:off x="7997316" y="889646"/>
            <a:ext cx="3488438" cy="46512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235668" y="641130"/>
            <a:ext cx="36470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обучения мнемотехнике - развитие памяти, мышления, воображения, внимания, а именно психических процессов, так как они тесно связаны с полноценным развитием речи.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Овладение приемами работы с мнемотаблицами значительно сокращает время обучения и одновременно решает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направленные на развитие основных психических процессов: памяти, внимания, образного мышления и речи; перекодирование информации, т.е. преобразования из абстрактных символов в образы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799" y="409904"/>
            <a:ext cx="11372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мини-музея «Сказки К. Чуковского». Знакомство с биографией сказочника.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Инсталляция к сказке «Чудо-дерево»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658264176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764" y="1418897"/>
            <a:ext cx="3654316" cy="48724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16658264175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06830">
            <a:off x="7078374" y="1470256"/>
            <a:ext cx="3799831" cy="4809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792717" y="1219200"/>
            <a:ext cx="21861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выставки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углубить литературные интересы детей, познакомить детей с творчеством Корнея 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Чуковского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привлечь к совместной деятельности родителей; вызвать интерес детей к творчеству писателя; развить творческое воображение.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409904"/>
            <a:ext cx="3321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658264175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912" y="973082"/>
            <a:ext cx="2743200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62152" y="5034455"/>
            <a:ext cx="3846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Сюжетно-ролевая игра «Айболит»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8427" y="50910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 «Самовар».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Крутобокий самовар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Он пыхтит, пускает пар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Пфу, пфу, пфу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Руки в боки, ноги в пол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пошёл, пошёл, пошёл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Вот вам варенье, вот ватрушки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Вот вам печенье и сушки.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65245" y="5018208"/>
            <a:ext cx="3438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«Больница для животных»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6658292224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22980">
            <a:off x="8611230" y="706325"/>
            <a:ext cx="2980883" cy="39745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 descr="16660587876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3627" y="2942705"/>
            <a:ext cx="2687089" cy="358278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324</Words>
  <Application>Microsoft Office PowerPoint</Application>
  <PresentationFormat>Произвольный</PresentationFormat>
  <Paragraphs>63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486944</cp:lastModifiedBy>
  <cp:revision>18</cp:revision>
  <dcterms:created xsi:type="dcterms:W3CDTF">2021-12-11T12:56:03Z</dcterms:created>
  <dcterms:modified xsi:type="dcterms:W3CDTF">2022-10-18T02:08:16Z</dcterms:modified>
</cp:coreProperties>
</file>