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sldIdLst>
    <p:sldId id="271" r:id="rId2"/>
    <p:sldId id="257" r:id="rId3"/>
    <p:sldId id="297" r:id="rId4"/>
    <p:sldId id="261" r:id="rId5"/>
    <p:sldId id="267" r:id="rId6"/>
    <p:sldId id="268" r:id="rId7"/>
    <p:sldId id="299" r:id="rId8"/>
    <p:sldId id="298" r:id="rId9"/>
    <p:sldId id="285" r:id="rId10"/>
    <p:sldId id="279" r:id="rId11"/>
    <p:sldId id="280" r:id="rId12"/>
    <p:sldId id="290" r:id="rId13"/>
    <p:sldId id="286" r:id="rId14"/>
    <p:sldId id="292" r:id="rId15"/>
    <p:sldId id="266" r:id="rId16"/>
    <p:sldId id="30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5" autoAdjust="0"/>
    <p:restoredTop sz="94696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8F1CCA-6351-466C-B93F-A8ECCA3C0496}" type="slidenum">
              <a:rPr lang="ru-RU" smtClean="0">
                <a:solidFill>
                  <a:srgbClr val="5FAAC3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F241E9-69B2-45FA-8698-485A43A4A3C6}" type="slidenum">
              <a:rPr lang="ru-RU" smtClean="0">
                <a:solidFill>
                  <a:srgbClr val="5FAAC3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33D352-B668-439D-A335-E6FAFF2EFA2E}" type="slidenum">
              <a:rPr lang="ru-RU" smtClean="0">
                <a:solidFill>
                  <a:srgbClr val="5FAAC3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814A95-49E3-4B3C-BF2D-A4A9DFC67B47}" type="slidenum">
              <a:rPr lang="ru-RU" smtClean="0">
                <a:solidFill>
                  <a:srgbClr val="5FAAC3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26AEE9-06B4-480E-A27F-C7A8FDD5C60D}" type="slidenum">
              <a:rPr lang="ru-RU" smtClean="0">
                <a:solidFill>
                  <a:srgbClr val="5FAAC3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251584-73B8-4E5E-93DA-312DACFF5743}" type="slidenum">
              <a:rPr lang="ru-RU" smtClean="0">
                <a:solidFill>
                  <a:srgbClr val="5FAAC3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E92521-A14B-49FF-9C5E-EBC3E20DD4B8}" type="slidenum">
              <a:rPr lang="ru-RU" smtClean="0">
                <a:solidFill>
                  <a:srgbClr val="5FAAC3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BB2612-6AEC-48C6-9ADB-B538518AC7A9}" type="slidenum">
              <a:rPr lang="ru-RU" smtClean="0">
                <a:solidFill>
                  <a:srgbClr val="5FAAC3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D56C79-F223-43CF-8803-E95A7D3DD6E4}" type="slidenum">
              <a:rPr lang="ru-RU" smtClean="0">
                <a:solidFill>
                  <a:srgbClr val="5FAAC3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9652D9-FF39-4E5C-90E6-AE59E5250D52}" type="slidenum">
              <a:rPr lang="ru-RU" smtClean="0">
                <a:solidFill>
                  <a:srgbClr val="5FAAC3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F0B599-B019-4116-AAD6-050556F8D844}" type="slidenum">
              <a:rPr lang="ru-RU" smtClean="0">
                <a:solidFill>
                  <a:srgbClr val="5FAAC3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5FAAC3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5FAAC3">
                  <a:shade val="50000"/>
                  <a:satMod val="200000"/>
                </a:srgbClr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5FAAC3">
                  <a:shade val="50000"/>
                  <a:satMod val="200000"/>
                </a:srgbClr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B2483B-E015-493A-91A3-4ED53FB7D4A1}" type="slidenum">
              <a:rPr lang="ru-RU" smtClean="0">
                <a:solidFill>
                  <a:srgbClr val="5FAAC3">
                    <a:shade val="50000"/>
                    <a:satMod val="20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5FAAC3">
                  <a:shade val="50000"/>
                  <a:satMod val="200000"/>
                </a:srgbClr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ransition spd="med">
    <p:cover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анииЛ\Desktop\Домоволство ФГОС (2)\835749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25"/>
            <a:ext cx="9144000" cy="6860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" y="5380672"/>
            <a:ext cx="4496039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На </a:t>
            </a:r>
            <a:r>
              <a:rPr lang="ru-RU" sz="2000" b="1" dirty="0">
                <a:solidFill>
                  <a:srgbClr val="7030A0"/>
                </a:solidFill>
              </a:rPr>
              <a:t>свете добрых слов живет немало</a:t>
            </a:r>
          </a:p>
          <a:p>
            <a:r>
              <a:rPr lang="ru-RU" sz="2000" b="1" dirty="0">
                <a:solidFill>
                  <a:srgbClr val="7030A0"/>
                </a:solidFill>
              </a:rPr>
              <a:t>Но всех роднее и милей одно.</a:t>
            </a:r>
          </a:p>
          <a:p>
            <a:r>
              <a:rPr lang="ru-RU" sz="2000" b="1" dirty="0">
                <a:solidFill>
                  <a:srgbClr val="7030A0"/>
                </a:solidFill>
              </a:rPr>
              <a:t>Из двух слогов простое слово – </a:t>
            </a:r>
            <a:r>
              <a:rPr lang="ru-RU" sz="2000" b="1" dirty="0" err="1">
                <a:solidFill>
                  <a:srgbClr val="7030A0"/>
                </a:solidFill>
              </a:rPr>
              <a:t>Ма-ма</a:t>
            </a:r>
            <a:r>
              <a:rPr lang="ru-RU" sz="2000" b="1" dirty="0">
                <a:solidFill>
                  <a:srgbClr val="7030A0"/>
                </a:solidFill>
              </a:rPr>
              <a:t>!</a:t>
            </a:r>
          </a:p>
          <a:p>
            <a:r>
              <a:rPr lang="ru-RU" sz="2000" b="1" dirty="0">
                <a:solidFill>
                  <a:srgbClr val="7030A0"/>
                </a:solidFill>
              </a:rPr>
              <a:t>И в мире нет важнее нечего!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2274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ДанииЛ\Desktop\Домоволство ФГОС (2)\197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560778" cy="5809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5805264"/>
            <a:ext cx="2299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Стих Ира А, Таня Р.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857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ДанииЛ\Desktop\Домоволство ФГОС (2)\26805040_1_Morgan_Frederick____Charit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81" y="404664"/>
            <a:ext cx="8837345" cy="5832648"/>
          </a:xfrm>
          <a:prstGeom prst="roundRect">
            <a:avLst>
              <a:gd name="adj" fmla="val 16667"/>
            </a:avLst>
          </a:prstGeom>
          <a:ln>
            <a:solidFill>
              <a:srgbClr val="7030A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flipH="1">
            <a:off x="1259632" y="5867980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Стих.  </a:t>
            </a:r>
            <a:r>
              <a:rPr lang="ru-RU" dirty="0" err="1" smtClean="0"/>
              <a:t>ВитяБ</a:t>
            </a:r>
            <a:r>
              <a:rPr lang="ru-RU" dirty="0" smtClean="0"/>
              <a:t>;  Алевтина О;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4551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ДанииЛ\Desktop\Домоволство ФГОС (2)\449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10" y="686783"/>
            <a:ext cx="2516574" cy="1708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 descr="C:\Users\ДанииЛ\Desktop\Домоволство ФГОС (2)\73808a8ab0d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686783"/>
            <a:ext cx="2376264" cy="1805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C:\Users\ДанииЛ\Desktop\Домоволство ФГОС (2)\1380899_20110606145116 (1)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588993"/>
            <a:ext cx="2577480" cy="1933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1" name="Picture 5" descr="C:\Users\ДанииЛ\Desktop\Домоволство ФГОС (2)\29208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16" y="2846752"/>
            <a:ext cx="2664295" cy="166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Picture 6" descr="C:\Users\ДанииЛ\Desktop\Домоволство ФГОС (2)\mama_cow_and_baby_from_book-reduced_f0cd_ekh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1604" y="2682133"/>
            <a:ext cx="2592028" cy="1994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3" name="Picture 7" descr="C:\Users\ДанииЛ\Desktop\Домоволство ФГОС (2)\0031-098-U-utki-utjat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846752"/>
            <a:ext cx="2563612" cy="186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4" name="Picture 8" descr="C:\Users\ДанииЛ\Desktop\Домоволство ФГОС (2)\icon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26" y="4859778"/>
            <a:ext cx="2208426" cy="1575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5" name="Picture 9" descr="C:\Users\ДанииЛ\Desktop\Домоволство ФГОС (2)\06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810" y="4859778"/>
            <a:ext cx="2664296" cy="1998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5871" y="195638"/>
            <a:ext cx="64395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Пауза</a:t>
            </a:r>
            <a:r>
              <a:rPr lang="ru-RU" dirty="0">
                <a:solidFill>
                  <a:srgbClr val="C00000"/>
                </a:solidFill>
              </a:rPr>
              <a:t>.  Прошу вас  поиграть со мной в игру «Чьи детки?»</a:t>
            </a:r>
          </a:p>
          <a:p>
            <a:endParaRPr lang="ru-RU" dirty="0"/>
          </a:p>
        </p:txBody>
      </p:sp>
      <p:pic>
        <p:nvPicPr>
          <p:cNvPr id="24586" name="Picture 10" descr="C:\Users\ДанииЛ\Desktop\Домоволство ФГОС (2)\976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3469" y="4735784"/>
            <a:ext cx="2918066" cy="1823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0662968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ДанииЛ\Desktop\Домоволство ФГОС (2)\3388382-e0d0e192b8bcc81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42"/>
            <a:ext cx="9144000" cy="6976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404664"/>
            <a:ext cx="56166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Матушкин гнев, что весенний снег: </a:t>
            </a:r>
          </a:p>
          <a:p>
            <a:r>
              <a:rPr lang="ru-RU" sz="2400" dirty="0">
                <a:solidFill>
                  <a:srgbClr val="C00000"/>
                </a:solidFill>
              </a:rPr>
              <a:t>и много его выпадает, да скоро растает.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84482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При солнышке тепло, при матушке добро.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84815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Нет лучшего дружка, чем родная матушка.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4005064"/>
            <a:ext cx="57839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Птица рада весне, а младенец матери.</a:t>
            </a:r>
          </a:p>
        </p:txBody>
      </p:sp>
    </p:spTree>
    <p:extLst>
      <p:ext uri="{BB962C8B-B14F-4D97-AF65-F5344CB8AC3E}">
        <p14:creationId xmlns:p14="http://schemas.microsoft.com/office/powerpoint/2010/main" val="32776275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ДанииЛ\Desktop\Домоволство ФГОС (2)\55110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"/>
            <a:ext cx="8068444" cy="60573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022" y="5911691"/>
            <a:ext cx="9355446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700" b="1" dirty="0" smtClean="0">
                <a:solidFill>
                  <a:srgbClr val="7030A0"/>
                </a:solidFill>
              </a:rPr>
              <a:t>Эмблема </a:t>
            </a:r>
            <a:r>
              <a:rPr lang="ru-RU" sz="1700" b="1" dirty="0">
                <a:solidFill>
                  <a:srgbClr val="7030A0"/>
                </a:solidFill>
              </a:rPr>
              <a:t>семьи - полевой цветок ромашка. Сейчас и мы с вами соберём </a:t>
            </a:r>
            <a:endParaRPr lang="ru-RU" sz="1700" b="1" dirty="0" smtClean="0">
              <a:solidFill>
                <a:srgbClr val="7030A0"/>
              </a:solidFill>
            </a:endParaRPr>
          </a:p>
          <a:p>
            <a:r>
              <a:rPr lang="ru-RU" sz="1700" b="1" dirty="0" smtClean="0">
                <a:solidFill>
                  <a:srgbClr val="7030A0"/>
                </a:solidFill>
              </a:rPr>
              <a:t>свою </a:t>
            </a:r>
            <a:r>
              <a:rPr lang="ru-RU" sz="1700" b="1" dirty="0">
                <a:solidFill>
                  <a:srgbClr val="7030A0"/>
                </a:solidFill>
              </a:rPr>
              <a:t>ромашку, возьмите лепестки из белой бумаги, с одной стороны напишите имя, </a:t>
            </a:r>
            <a:endParaRPr lang="ru-RU" sz="1700" b="1" dirty="0" smtClean="0">
              <a:solidFill>
                <a:srgbClr val="7030A0"/>
              </a:solidFill>
            </a:endParaRPr>
          </a:p>
          <a:p>
            <a:r>
              <a:rPr lang="ru-RU" sz="1700" b="1" dirty="0" smtClean="0">
                <a:solidFill>
                  <a:srgbClr val="7030A0"/>
                </a:solidFill>
              </a:rPr>
              <a:t>а </a:t>
            </a:r>
            <a:r>
              <a:rPr lang="ru-RU" sz="1700" b="1" dirty="0">
                <a:solidFill>
                  <a:srgbClr val="7030A0"/>
                </a:solidFill>
              </a:rPr>
              <a:t>с другой - тёплые слова-пожелания своей маме. 28 ноября мы их вручим мамам</a:t>
            </a:r>
            <a:r>
              <a:rPr lang="ru-RU" dirty="0">
                <a:solidFill>
                  <a:srgbClr val="7030A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02639957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4" y="1951008"/>
            <a:ext cx="3097172" cy="4490899"/>
          </a:xfrm>
          <a:prstGeom prst="ellipse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6045">
            <a:off x="5469720" y="29364"/>
            <a:ext cx="3706477" cy="37003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006" y="3675309"/>
            <a:ext cx="2721428" cy="3155410"/>
          </a:xfrm>
          <a:prstGeom prst="ellipse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4827">
            <a:off x="-10497" y="3618387"/>
            <a:ext cx="3088985" cy="3117520"/>
          </a:xfrm>
          <a:prstGeom prst="ellipse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92" name="Прямоугольник 8"/>
          <p:cNvSpPr>
            <a:spLocks noChangeArrowheads="1"/>
          </p:cNvSpPr>
          <p:nvPr/>
        </p:nvSpPr>
        <p:spPr bwMode="auto">
          <a:xfrm>
            <a:off x="3429000" y="6488114"/>
            <a:ext cx="155844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9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Художник Эмиль </a:t>
            </a:r>
            <a:r>
              <a:rPr lang="ru-RU" sz="9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Мунье</a:t>
            </a:r>
            <a:endParaRPr lang="ru-RU" sz="9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1317">
            <a:off x="251521" y="282034"/>
            <a:ext cx="3290259" cy="3337944"/>
          </a:xfrm>
          <a:prstGeom prst="ellipse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27784" y="147990"/>
            <a:ext cx="3869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7030A0"/>
                </a:solidFill>
              </a:rPr>
              <a:t>Исполняется песня «Радужные нотки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2" name="Мама_дорогая_mp3cut.foxcom.su_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547406" y="60591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875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6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амины документы\Домоволство ФГОС (2)\506792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910"/>
            <a:ext cx="8496944" cy="6797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1680" y="332656"/>
            <a:ext cx="595840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Какими бы взрослыми, сильными, умными, красивыми мы ни стали, </a:t>
            </a:r>
          </a:p>
          <a:p>
            <a:r>
              <a:rPr lang="ru-RU" sz="3200" dirty="0">
                <a:solidFill>
                  <a:srgbClr val="C00000"/>
                </a:solidFill>
              </a:rPr>
              <a:t>как бы далеко жизнь ни увела нас от родительского крова, мама всегда остается для нас мамой, а мы - ее детьми.</a:t>
            </a:r>
          </a:p>
          <a:p>
            <a:r>
              <a:rPr lang="ru-RU" sz="3200" dirty="0">
                <a:solidFill>
                  <a:srgbClr val="C00000"/>
                </a:solidFill>
              </a:rPr>
              <a:t>              </a:t>
            </a:r>
          </a:p>
          <a:p>
            <a:r>
              <a:rPr lang="ru-RU" sz="3200" dirty="0">
                <a:solidFill>
                  <a:srgbClr val="C00000"/>
                </a:solidFill>
              </a:rPr>
              <a:t>                  Берегите своих матерей!</a:t>
            </a:r>
          </a:p>
        </p:txBody>
      </p:sp>
    </p:spTree>
    <p:extLst>
      <p:ext uri="{BB962C8B-B14F-4D97-AF65-F5344CB8AC3E}">
        <p14:creationId xmlns:p14="http://schemas.microsoft.com/office/powerpoint/2010/main" val="4111590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6" y="688827"/>
            <a:ext cx="7238057" cy="6157751"/>
          </a:xfrm>
          <a:prstGeom prst="roundRect">
            <a:avLst>
              <a:gd name="adj" fmla="val 11111"/>
            </a:avLst>
          </a:prstGeom>
          <a:ln w="190500" cap="rnd">
            <a:solidFill>
              <a:srgbClr val="92D05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19873" y="104050"/>
            <a:ext cx="22621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МА – МА!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21986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итча о маме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1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24" y="116632"/>
            <a:ext cx="8784976" cy="6588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6872" y="4839700"/>
            <a:ext cx="2016224" cy="201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9245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6" y="466842"/>
            <a:ext cx="4054153" cy="6162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801055"/>
            <a:ext cx="3960440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>
                <a:solidFill>
                  <a:srgbClr val="7030A0"/>
                </a:solidFill>
              </a:rPr>
              <a:t>Данным - давно   в годы ВО войны внимание государства к делу охраны материнства и детства не ослабевало. Беременным женщинам, многодетным и одиноким матерям была увеличена государственной помощи, на усиление охраны материнства и детства. </a:t>
            </a: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7030A0"/>
                </a:solidFill>
              </a:rPr>
              <a:t>18 августа 1944 г. было утверждено Положение "О присвоении многодетным матерям почетного звания "Мать-героиня"".</a:t>
            </a:r>
          </a:p>
        </p:txBody>
      </p:sp>
    </p:spTree>
    <p:extLst>
      <p:ext uri="{BB962C8B-B14F-4D97-AF65-F5344CB8AC3E}">
        <p14:creationId xmlns:p14="http://schemas.microsoft.com/office/powerpoint/2010/main" val="421147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439" y="948752"/>
            <a:ext cx="5754148" cy="4784505"/>
          </a:xfrm>
          <a:prstGeom prst="roundRect">
            <a:avLst>
              <a:gd name="adj" fmla="val 11111"/>
            </a:avLst>
          </a:prstGeom>
          <a:ln w="190500" cap="rnd">
            <a:solidFill>
              <a:schemeClr val="bg2">
                <a:lumMod val="9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7666" y="116632"/>
            <a:ext cx="49420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srgbClr val="7030A0"/>
                </a:solidFill>
              </a:rPr>
              <a:t>Первая мать-героиня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3423" y="824518"/>
            <a:ext cx="323444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dirty="0">
                <a:solidFill>
                  <a:srgbClr val="7030A0"/>
                </a:solidFill>
              </a:rPr>
              <a:t>Первый орден "Мать-героиня" был вручен жительнице Пушкинского района московской области Анне Савельевне Алексахиной в 1944 году.</a:t>
            </a:r>
          </a:p>
          <a:p>
            <a:r>
              <a:rPr lang="ru-RU" sz="2100" dirty="0">
                <a:solidFill>
                  <a:srgbClr val="7030A0"/>
                </a:solidFill>
              </a:rPr>
              <a:t>Десять сыновей и двое дочерей было в семье Алексахиной </a:t>
            </a:r>
          </a:p>
          <a:p>
            <a:r>
              <a:rPr lang="ru-RU" sz="2100" dirty="0">
                <a:solidFill>
                  <a:srgbClr val="7030A0"/>
                </a:solidFill>
              </a:rPr>
              <a:t>Звание "Мать-героиня" является высшей степенью отличия и присваивается матерям, родившим и воспитавшим десять детей. </a:t>
            </a:r>
          </a:p>
        </p:txBody>
      </p:sp>
    </p:spTree>
    <p:extLst>
      <p:ext uri="{BB962C8B-B14F-4D97-AF65-F5344CB8AC3E}">
        <p14:creationId xmlns:p14="http://schemas.microsoft.com/office/powerpoint/2010/main" val="3780496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амины документы\Домоволство ФГОС (2)\0922f47ced4183af22f81180dcc042ef.jp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13208"/>
            <a:ext cx="1800200" cy="2688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мамины документы\Домоволство ФГОС (2)\54759597_Ikona_Bozhiey_Materi_Utoli_moya_pechal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40" y="188639"/>
            <a:ext cx="2232378" cy="2836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мамины документы\Домоволство ФГОС (2)\Акафеси Божей матери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3937" y="2420888"/>
            <a:ext cx="2548135" cy="322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71800" y="69379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131840" y="206121"/>
            <a:ext cx="56166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На свете не существует человека роднее и ближе матери. Ее любовь к детям безгранична, бескорыстна, полна самоотверженности. А материнство на Руси всегда было равноценно синониму </a:t>
            </a:r>
            <a:r>
              <a:rPr lang="ru-RU" sz="2000" b="1" dirty="0" smtClean="0">
                <a:solidFill>
                  <a:srgbClr val="002060"/>
                </a:solidFill>
              </a:rPr>
              <a:t>святости.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95697" y="5713206"/>
            <a:ext cx="18646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err="1" smtClean="0"/>
              <a:t>Акафеси</a:t>
            </a:r>
            <a:r>
              <a:rPr lang="ru-RU" dirty="0" smtClean="0"/>
              <a:t> </a:t>
            </a:r>
            <a:r>
              <a:rPr lang="ru-RU" dirty="0" err="1"/>
              <a:t>Б</a:t>
            </a:r>
            <a:r>
              <a:rPr lang="ru-RU" dirty="0" err="1" smtClean="0"/>
              <a:t>ожей</a:t>
            </a:r>
            <a:endParaRPr lang="ru-RU" dirty="0" smtClean="0"/>
          </a:p>
          <a:p>
            <a:pPr algn="ctr"/>
            <a:r>
              <a:rPr lang="ru-RU" dirty="0" smtClean="0"/>
              <a:t> </a:t>
            </a:r>
            <a:r>
              <a:rPr lang="ru-RU" dirty="0"/>
              <a:t>м</a:t>
            </a:r>
            <a:r>
              <a:rPr lang="ru-RU" dirty="0" smtClean="0"/>
              <a:t>атери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4746" y="3188090"/>
            <a:ext cx="2417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Икона </a:t>
            </a:r>
            <a:r>
              <a:rPr lang="ru-RU" dirty="0" err="1"/>
              <a:t>Б</a:t>
            </a:r>
            <a:r>
              <a:rPr lang="ru-RU" dirty="0" err="1" smtClean="0"/>
              <a:t>ожей</a:t>
            </a:r>
            <a:r>
              <a:rPr lang="ru-RU" dirty="0" smtClean="0"/>
              <a:t> матери</a:t>
            </a:r>
          </a:p>
          <a:p>
            <a:r>
              <a:rPr lang="ru-RU" dirty="0" smtClean="0"/>
              <a:t>Утоли моя печаль</a:t>
            </a:r>
            <a:endParaRPr lang="ru-RU" dirty="0"/>
          </a:p>
        </p:txBody>
      </p:sp>
      <p:pic>
        <p:nvPicPr>
          <p:cNvPr id="4102" name="Picture 6" descr="D:\мамины документы\Домоволство ФГОС (2)\Образ божей матери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5143" y="1865339"/>
            <a:ext cx="2743200" cy="419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391491" y="6132709"/>
            <a:ext cx="2404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Образ </a:t>
            </a:r>
            <a:r>
              <a:rPr lang="ru-RU" dirty="0" err="1" smtClean="0"/>
              <a:t>Божей</a:t>
            </a:r>
            <a:r>
              <a:rPr lang="ru-RU" dirty="0" smtClean="0"/>
              <a:t> </a:t>
            </a:r>
            <a:r>
              <a:rPr lang="ru-RU" dirty="0"/>
              <a:t>матери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2454" y="6417504"/>
            <a:ext cx="24673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Молитва матери следующий слайд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186924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" y="15559"/>
            <a:ext cx="9123255" cy="6842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3779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ДанииЛ\Desktop\Домоволство ФГОС (2)\506792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0182"/>
            <a:ext cx="9144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C:\Users\ДанииЛ\Desktop\Домоволство ФГОС (2)\i46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508" y="0"/>
            <a:ext cx="8238492" cy="549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79712" y="6741368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Стих. Вика Х; Паша 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997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1229</TotalTime>
  <Words>353</Words>
  <Application>Microsoft Office PowerPoint</Application>
  <PresentationFormat>Экран (4:3)</PresentationFormat>
  <Paragraphs>37</Paragraphs>
  <Slides>16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ООО "ДСД"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Лена</cp:lastModifiedBy>
  <cp:revision>71</cp:revision>
  <dcterms:created xsi:type="dcterms:W3CDTF">2014-11-12T23:52:25Z</dcterms:created>
  <dcterms:modified xsi:type="dcterms:W3CDTF">2023-01-02T05:24:40Z</dcterms:modified>
</cp:coreProperties>
</file>