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  <p:sldId id="262" r:id="rId6"/>
    <p:sldId id="261" r:id="rId7"/>
    <p:sldId id="260" r:id="rId8"/>
    <p:sldId id="258" r:id="rId9"/>
    <p:sldId id="259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2784" y="-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7812359" cy="1968624"/>
          </a:xfrm>
        </p:spPr>
        <p:txBody>
          <a:bodyPr>
            <a:normAutofit fontScale="92500" lnSpcReduction="10000"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Вареники для казаков</a:t>
            </a:r>
          </a:p>
          <a:p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15362" name="Picture 2" descr="C:\Users\User\Desktop\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" y="18636"/>
            <a:ext cx="9144000" cy="470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62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ю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80851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22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95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User\Desktop\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0" y="0"/>
            <a:ext cx="91261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82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3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41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C:\Users\User\Desktop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0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0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399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7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52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5" name="Picture 5" descr="C:\Users\User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81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User\Desktop\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99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70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154033" y="3244334"/>
            <a:ext cx="835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Ребята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54033" y="3244334"/>
            <a:ext cx="835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Ребята</a:t>
            </a:r>
            <a:endParaRPr lang="ru-RU" dirty="0"/>
          </a:p>
        </p:txBody>
      </p:sp>
      <p:pic>
        <p:nvPicPr>
          <p:cNvPr id="7170" name="Picture 2" descr="C:\Users\User\Desktop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92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5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87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</Words>
  <Application>Microsoft Office PowerPoint</Application>
  <PresentationFormat>Экран (4:3)</PresentationFormat>
  <Paragraphs>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ppppppppp zzzzzzzzzzz</dc:creator>
  <cp:lastModifiedBy>Лёша Копейкин</cp:lastModifiedBy>
  <cp:revision>4</cp:revision>
  <dcterms:created xsi:type="dcterms:W3CDTF">2022-12-19T16:03:40Z</dcterms:created>
  <dcterms:modified xsi:type="dcterms:W3CDTF">2022-12-19T16:51:18Z</dcterms:modified>
</cp:coreProperties>
</file>