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6536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302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7090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33035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7404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4511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9246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7196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68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730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3695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810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917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5403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100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485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43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66779-EB31-4D94-85E1-C9EB2FE4A04C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351EF-EAEE-4525-B0D5-580B22D8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5612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Дети блокадного </a:t>
            </a:r>
            <a:r>
              <a:rPr lang="ru-RU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ленинграда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Разработала: учитель башкирского языка и литературы </a:t>
            </a:r>
            <a:r>
              <a:rPr lang="ru-RU" dirty="0" err="1" smtClean="0"/>
              <a:t>Шархиева</a:t>
            </a:r>
            <a:r>
              <a:rPr lang="ru-RU" dirty="0" smtClean="0"/>
              <a:t> </a:t>
            </a:r>
            <a:r>
              <a:rPr lang="ru-RU" dirty="0" err="1" smtClean="0"/>
              <a:t>Нуриза</a:t>
            </a:r>
            <a:r>
              <a:rPr lang="ru-RU" dirty="0" smtClean="0"/>
              <a:t> </a:t>
            </a:r>
            <a:r>
              <a:rPr lang="ru-RU" dirty="0" err="1" smtClean="0"/>
              <a:t>Мухаметхаевна</a:t>
            </a:r>
            <a:endParaRPr lang="ru-RU" dirty="0" smtClean="0"/>
          </a:p>
          <a:p>
            <a:r>
              <a:rPr lang="ru-RU" smtClean="0"/>
              <a:t>МБОУ </a:t>
            </a:r>
            <a:r>
              <a:rPr lang="ru-RU" dirty="0" smtClean="0"/>
              <a:t>ООШ </a:t>
            </a:r>
            <a:r>
              <a:rPr lang="ru-RU" dirty="0" err="1" smtClean="0"/>
              <a:t>д.Айдакаево</a:t>
            </a:r>
            <a:r>
              <a:rPr lang="ru-RU" dirty="0" smtClean="0"/>
              <a:t> </a:t>
            </a:r>
            <a:r>
              <a:rPr lang="ru-RU" dirty="0" err="1" smtClean="0"/>
              <a:t>Белокатайский</a:t>
            </a:r>
            <a:r>
              <a:rPr lang="ru-RU" dirty="0" smtClean="0"/>
              <a:t> район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7951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539" y="210093"/>
            <a:ext cx="120462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Не было таких событий в блокадном городе , в которых не участвовали  юные ленинградцы. Они вставали к заводским станкам, заменяя погибших или ушедших на фронт взрослых. В 12-15 лет дети   изготавливали  детали для пулеметов, автоматов, артиллерийских снарядов. Чтобы ребята   могли работать за станками, для них  делали деревянные подставки. Сколько будет длиться рабочий день  – никто не считал.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913" y="2518417"/>
            <a:ext cx="6361043" cy="419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3921898"/>
      </p:ext>
    </p:extLst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018" y="1"/>
            <a:ext cx="120859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Они  учились, сражались, трудились: 15 тысяч школьников были награждены медалью «За оборону Ленинграда».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130" y="1550173"/>
            <a:ext cx="7659757" cy="478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9038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959" y="307775"/>
            <a:ext cx="407249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Когда замкнулось блокадное кольцо, в Ленинграде оставалось помимо взрослого населения 400 тысяч детей.  Их хотели сберечь в первую очередь, стремились укрыть от обстрелов, от бомбежек. Всесторонняя забота о детях была характерной чертой ленинградцев. И она же давала особую силу взрослым, поднимала  на бой, потому что спасти детей можно было только отстояв город.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1757" y="826625"/>
            <a:ext cx="6992929" cy="533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3828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530" y="214774"/>
            <a:ext cx="443947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Откройте сегодня монографию "Рисуют дети блокады". Шурик Игнатьев, трех с половиной лет, 23 мая 1942 года в детском саду покрыл свой листок беспорядочными </a:t>
            </a:r>
            <a:r>
              <a:rPr lang="ru-RU" sz="2400" dirty="0" err="1"/>
              <a:t>каракульками</a:t>
            </a:r>
            <a:r>
              <a:rPr lang="ru-RU" sz="2400" dirty="0"/>
              <a:t> с небольшим овалом в центре.</a:t>
            </a:r>
          </a:p>
          <a:p>
            <a:r>
              <a:rPr lang="ru-RU" sz="2400" dirty="0"/>
              <a:t> «Что ты нарисовал!» – спросила воспитательница. Он ответил: "Это война, вот и все, а посередине булка. Больше не знаю ничего". Они были такими же блокадниками, как взрослые. И погибали так же.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822" y="1118161"/>
            <a:ext cx="57531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2582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810" y="1042534"/>
            <a:ext cx="50888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Во время воздушной тревоги, на крышах домов и школ дежурили  бойцы отрядов противовоздушной обороны. Им помогали дети.   «Зажигалку», которая шипела и брызгала, быстро хватали  щипцами и тушили, сунув в ящик с песком.  Нельзя  упускать ни секунды, поэтому  надо было  быстро двигаться по скользкой крыше. Шустрым ребятам это хорошо удавалось.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009" y="171349"/>
            <a:ext cx="5512904" cy="650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5121843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61043" y="117693"/>
            <a:ext cx="583095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«Мне было десять лет, -  вспоминает один из жителей блокадного города А. Молчанов. -  Я ходил за водой с чайником. Была такая слабость, что пока донесу воду, несколько раз отдыхаю. Раньше, поднимаясь по лестнице, бежал, перепрыгивая через ступеньки. А теперь, поднимаясь по лестнице, часто садился и отдыхал. Больше всего боялся – вдруг не смогу донести чайник с водой, упаду, </a:t>
            </a:r>
            <a:r>
              <a:rPr lang="ru-RU" sz="2400" dirty="0" err="1"/>
              <a:t>расплескаю</a:t>
            </a:r>
            <a:r>
              <a:rPr lang="ru-RU" sz="2400" dirty="0"/>
              <a:t>. </a:t>
            </a:r>
          </a:p>
          <a:p>
            <a:endParaRPr lang="ru-RU" sz="2400" dirty="0"/>
          </a:p>
          <a:p>
            <a:r>
              <a:rPr lang="ru-RU" sz="2400" dirty="0"/>
              <a:t>Мы были настолько истощены, что не знали, уходя  за хлебом или водой – хватит ли сил вернуться домой. Мой школьный приятель пошел за хлебом, упал и замерз. Его занесло снегом».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085" y="263468"/>
            <a:ext cx="4284801" cy="2891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084" y="3487846"/>
            <a:ext cx="4284801" cy="316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780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97150" y="1139685"/>
            <a:ext cx="49430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«Мы здесь живем очень плохо, - пишет  в письме  семилетний мальчик печатными буквами. – Голодные как волки зимой. А у меня аппетит такой, что кажется дали  бы три буханки хлеба, все бы съел».</a:t>
            </a:r>
          </a:p>
          <a:p>
            <a:endParaRPr lang="ru-RU" sz="2400" dirty="0"/>
          </a:p>
          <a:p>
            <a:r>
              <a:rPr lang="ru-RU" sz="2400" dirty="0"/>
              <a:t>Дети  того времени не мечтали о чем-то вкусном. Недостижимым желанием была та еда, от  которой они отказывались в мирное время.</a:t>
            </a:r>
          </a:p>
          <a:p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79" y="1242458"/>
            <a:ext cx="5998265" cy="449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68347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522" y="185529"/>
            <a:ext cx="593697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Детям в блокаду было намного хуже,  чем взрослым. Как объяснить малышам, почему так страшно изменилась их жизнь? Почему нет еды? Почему  взрослые ничего не могут исправить?</a:t>
            </a:r>
          </a:p>
          <a:p>
            <a:endParaRPr lang="ru-RU" sz="2400" dirty="0"/>
          </a:p>
          <a:p>
            <a:r>
              <a:rPr lang="ru-RU" sz="2400" dirty="0"/>
              <a:t>У каждого ребенка своя страшная история жизни в блокадном городе.  Часто, вспоминая блокаду, говорят  про   дневник  Тани Савичевой,  и ее известную  фразу  «осталась одна Таня». Но   судьба Тани  - одна  из  судеб  многих  ленинградских мальчишек и девчонок.</a:t>
            </a:r>
          </a:p>
          <a:p>
            <a:endParaRPr lang="ru-RU" sz="2400" dirty="0"/>
          </a:p>
          <a:p>
            <a:r>
              <a:rPr lang="ru-RU" sz="2400" dirty="0"/>
              <a:t>Сколько огромного  горя скрывается  в этих детских строчках, авторы которых неизвестны.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52" y="185529"/>
            <a:ext cx="4333460" cy="647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9438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52" y="1425403"/>
            <a:ext cx="55791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Алиса Фрейндлих   7 лет</a:t>
            </a:r>
          </a:p>
          <a:p>
            <a:r>
              <a:rPr lang="ru-RU" sz="2400" dirty="0"/>
              <a:t>«Главное впечатление моего детства — война, блокада. Хорошо помню, как напряжённо смотрела на часы: когда же стрелка наконец дойдёт до нужного деления и можно будет съесть крохотную дольку от пайки хлеба? Такой жёсткий режим устроила нам бабушка — и потому мы выжили.»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539" y="536815"/>
            <a:ext cx="5218666" cy="576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3372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24870" y="460587"/>
            <a:ext cx="512859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Валя Котик </a:t>
            </a:r>
          </a:p>
          <a:p>
            <a:r>
              <a:rPr lang="ru-RU" sz="2400" dirty="0"/>
              <a:t>В октябре 1943 года он обнаружил подземный телефонный кабель, который вскоре был подорван, и связь захватчиков со </a:t>
            </a:r>
            <a:r>
              <a:rPr lang="ru-RU" sz="2400"/>
              <a:t>ставкой Гитлера </a:t>
            </a:r>
            <a:r>
              <a:rPr lang="ru-RU" sz="2400" dirty="0"/>
              <a:t>прекратилась. Также внёс свой вклад в подрыв шести железнодорожных эшелонов и склада.</a:t>
            </a:r>
          </a:p>
          <a:p>
            <a:endParaRPr lang="ru-RU" sz="2400" dirty="0"/>
          </a:p>
          <a:p>
            <a:r>
              <a:rPr lang="ru-RU" sz="2400" dirty="0"/>
              <a:t>29 октября 1943 года, будучи в дозоре, заметил карателей, собиравшихся устроить облаву на отряд. Убив офицера, он поднял тревогу; благодаря его действиям, партизаны успели дать отпор врагу.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687" y="364603"/>
            <a:ext cx="4691270" cy="619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271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142</TotalTime>
  <Words>693</Words>
  <Application>Microsoft Office PowerPoint</Application>
  <PresentationFormat>Произвольный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Damask</vt:lpstr>
      <vt:lpstr>Дети блокадного ленинграда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блокады ленинграда</dc:title>
  <dc:creator>Елена Генералова</dc:creator>
  <cp:lastModifiedBy>Acer</cp:lastModifiedBy>
  <cp:revision>15</cp:revision>
  <dcterms:created xsi:type="dcterms:W3CDTF">2017-01-18T12:51:52Z</dcterms:created>
  <dcterms:modified xsi:type="dcterms:W3CDTF">2023-01-02T07:18:26Z</dcterms:modified>
</cp:coreProperties>
</file>