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74" r:id="rId3"/>
    <p:sldId id="275" r:id="rId4"/>
    <p:sldId id="258" r:id="rId5"/>
    <p:sldId id="289" r:id="rId6"/>
    <p:sldId id="292" r:id="rId7"/>
    <p:sldId id="295" r:id="rId8"/>
    <p:sldId id="296" r:id="rId9"/>
    <p:sldId id="293" r:id="rId10"/>
    <p:sldId id="290" r:id="rId11"/>
    <p:sldId id="291" r:id="rId12"/>
    <p:sldId id="285" r:id="rId13"/>
    <p:sldId id="28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80" d="100"/>
          <a:sy n="80" d="100"/>
        </p:scale>
        <p:origin x="1454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8939-5BED-4B12-A935-B8C076CA762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9315-70E8-42BD-9842-DB2C418D5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8939-5BED-4B12-A935-B8C076CA762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9315-70E8-42BD-9842-DB2C418D5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8939-5BED-4B12-A935-B8C076CA762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9315-70E8-42BD-9842-DB2C418D5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8939-5BED-4B12-A935-B8C076CA762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9315-70E8-42BD-9842-DB2C418D5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8939-5BED-4B12-A935-B8C076CA762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9315-70E8-42BD-9842-DB2C418D5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8939-5BED-4B12-A935-B8C076CA762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9315-70E8-42BD-9842-DB2C418D5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8939-5BED-4B12-A935-B8C076CA762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9315-70E8-42BD-9842-DB2C418D5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8939-5BED-4B12-A935-B8C076CA762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9315-70E8-42BD-9842-DB2C418D5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8939-5BED-4B12-A935-B8C076CA762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9315-70E8-42BD-9842-DB2C418D5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8939-5BED-4B12-A935-B8C076CA762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9315-70E8-42BD-9842-DB2C418D5A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8939-5BED-4B12-A935-B8C076CA762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09315-70E8-42BD-9842-DB2C418D5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6F38939-5BED-4B12-A935-B8C076CA7624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1609315-70E8-42BD-9842-DB2C418D5A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 dir="rd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iamobile.ru/index.php-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yandex.ru/clck/jsredir?from=yandex.ru;images/search;images;;&amp;text=&amp;etext=997.3KbugV8chv0Q5H6qn1B-t_bL7D_jZaITJuw90TUh_GQBOApvTI4FTrUkdkVmlfiWdL4bwuzX_SJ88_o22pl3wkQt4kGhyTSc5ZXT5X9oJTGbAQDa7WN-yuFKeMTUWwROlZj3LKmJKA5XLU_JtAII64FU8EWFjuC8jk0Ry2MWKf0_Ea9GBRinW2rPsRtpSO7HvhgpU_D0gy6enIU478RJNA.0b9334c4b58092fe18d8357bdb3f3c424e91a9a6&amp;uuid=&amp;state=tid_Wvm4RM28ca_MiO4Ne9osTPtpHS9wicjEF5X7fRziVPIHCd9FyQ&amp;data=UlNrNmk5WktYejR0eWJFYk1LdmtxcGlfTFA4SjBkTm1fZ3MzZk9CZ1l4endmYXYtX1ZvQjM0aDdsNFlxZU5YTUxrTUJOVzRWdG4yckY3Y1JubDRpS3NmbFhvUjdoX2l3N3dBRXg1N0tjb0h6QWQxMHE3MERxR0dtNjdEd2U5R1ZtRmpBa2Y1OFFHOVVnMWhaVHJjVXBTcUx6eUJxZ2NqeFhpb1pVeExWNHNzQ1drMmE3WDItN3c&amp;b64e=2&amp;sign=77c4e150c4e93b147c3ae1399fec86ea&amp;keyno=0&amp;l10n=r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00042"/>
            <a:ext cx="821537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Челябинской области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профессиональное образовательное учреждение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Коркинский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горно-строительный техникум»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187866">
            <a:off x="827584" y="2071678"/>
            <a:ext cx="8011616" cy="342902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Методическая разработка урока 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теме:</a:t>
            </a: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«</a:t>
            </a:r>
            <a:r>
              <a:rPr lang="ru-RU" sz="3200" dirty="0" smtClean="0">
                <a:solidFill>
                  <a:srgbClr val="C00000"/>
                </a:solidFill>
              </a:rPr>
              <a:t> Техническое обслуживание системы охлаждения</a:t>
            </a:r>
            <a:r>
              <a:rPr lang="ru-RU" sz="3600" b="1" i="1" dirty="0" smtClean="0">
                <a:solidFill>
                  <a:srgbClr val="C00000"/>
                </a:solidFill>
              </a:rPr>
              <a:t>» </a:t>
            </a:r>
          </a:p>
          <a:p>
            <a:pPr algn="ctr"/>
            <a:endParaRPr lang="ru-RU" b="1" i="1" dirty="0" smtClean="0">
              <a:solidFill>
                <a:srgbClr val="0070C0"/>
              </a:solidFill>
            </a:endParaRPr>
          </a:p>
          <a:p>
            <a:pPr algn="ctr"/>
            <a:endParaRPr lang="ru-RU" b="1" i="1" dirty="0" smtClean="0">
              <a:solidFill>
                <a:srgbClr val="0070C0"/>
              </a:solidFill>
            </a:endParaRPr>
          </a:p>
          <a:p>
            <a:pPr algn="ctr"/>
            <a:endParaRPr lang="ru-RU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Преподаватель: </a:t>
            </a:r>
            <a:r>
              <a:rPr lang="ru-RU" sz="20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Камкова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Н.И. 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299170"/>
            <a:ext cx="4032448" cy="4896544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Переохлаждение дви­гателя может быть вызвано неисправной работой термостата или заеданием жалюзи в открытом положении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86083378"/>
              </p:ext>
            </p:extLst>
          </p:nvPr>
        </p:nvGraphicFramePr>
        <p:xfrm>
          <a:off x="2267744" y="5777880"/>
          <a:ext cx="1296144" cy="1080120"/>
        </p:xfrm>
        <a:graphic>
          <a:graphicData uri="http://schemas.openxmlformats.org/drawingml/2006/table">
            <a:tbl>
              <a:tblPr/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Термостат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4817" name="Рисунок 8" descr="i-122"/>
          <p:cNvPicPr>
            <a:picLocks noChangeAspect="1" noChangeArrowheads="1"/>
          </p:cNvPicPr>
          <p:nvPr/>
        </p:nvPicPr>
        <p:blipFill>
          <a:blip r:embed="rId2" cstate="print"/>
          <a:srcRect t="17516" r="3807" b="20186"/>
          <a:stretch>
            <a:fillRect/>
          </a:stretch>
        </p:blipFill>
        <p:spPr bwMode="auto">
          <a:xfrm>
            <a:off x="1547664" y="3429000"/>
            <a:ext cx="2287111" cy="2088232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233612"/>
              </p:ext>
            </p:extLst>
          </p:nvPr>
        </p:nvGraphicFramePr>
        <p:xfrm>
          <a:off x="5508104" y="332656"/>
          <a:ext cx="3312368" cy="2736304"/>
        </p:xfrm>
        <a:graphic>
          <a:graphicData uri="http://schemas.openxmlformats.org/drawingml/2006/table">
            <a:tbl>
              <a:tblPr/>
              <a:tblGrid>
                <a:gridCol w="3312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3630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Неисправности центробежного насоса (</a:t>
                      </a:r>
                      <a:r>
                        <a:rPr lang="ru-RU" sz="2800" i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ослабление привода, нарушение герметичности, износ</a:t>
                      </a:r>
                      <a:r>
                        <a:rPr lang="ru-RU" sz="28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28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" name="Рисунок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501008"/>
            <a:ext cx="252028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535719"/>
              </p:ext>
            </p:extLst>
          </p:nvPr>
        </p:nvGraphicFramePr>
        <p:xfrm>
          <a:off x="6003751" y="5733256"/>
          <a:ext cx="2664296" cy="576064"/>
        </p:xfrm>
        <a:graphic>
          <a:graphicData uri="http://schemas.openxmlformats.org/drawingml/2006/table">
            <a:tbl>
              <a:tblPr/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Центробежный насос системы охлаждения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Техника безопасности при техническом обслуживании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5005536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Техническое обслуживание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автомобилей выполняются в предназначенных для этого местах (постах). Требования техники безопасности при техническом обслуживании и ремонте сводятся в первую очередь к правильной организации рабочего места и к оснащению его оборудованием, приспособлениями и инструментом, обеспечивающими производительную и безопасную работу.                                                                                                           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Первой операцией технического обслуживания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автомобиля является мойка горячей или холодной водой, выполняемая, как правило, в специальных помещениях. Каждый пост мойки, находящийся в общем помещении, отделяются от других постов брезентами или ширмами, чтобы вода не попадала на рабочих или оборудование других постов. Мойщики и уборщики автомобилей должны работать в непромокаемой одежде. В зимнее время мыть автомобили следует только теплой водой (не ниже 20 градусов).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Помещения для технического обслуживания и ремонта автомобилей должны быть хорошо освещены и оборудованы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приточно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–вытяжной вентиляцией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436504" cy="3888432"/>
          </a:xfrm>
        </p:spPr>
        <p:txBody>
          <a:bodyPr>
            <a:normAutofit fontScale="90000"/>
          </a:bodyPr>
          <a:lstStyle/>
          <a:p>
            <a:pPr marL="609600" indent="-609600">
              <a:defRPr/>
            </a:pPr>
            <a:r>
              <a:rPr lang="ru-RU" b="1" dirty="0" smtClean="0">
                <a:solidFill>
                  <a:srgbClr val="2C05BB"/>
                </a:solidFill>
              </a:rPr>
              <a:t> </a:t>
            </a:r>
            <a:r>
              <a:rPr lang="ru-RU" sz="36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КОНТРОЛЬНЫЕ ВОПРОСЫ</a:t>
            </a:r>
            <a:r>
              <a:rPr lang="ru-RU" sz="2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	Перечислите основные работы, выполняемые при ЕО системы охлаждения.</a:t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	Перечислите основные работы, выполняемые при ТО-1 системы охлаждения.</a:t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	Перечислите основные работы, выполняемые при ТО-2 системы охлаждения.</a:t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	Перечислите основные работы, выполняемые при СО системы охлаждения.</a:t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	Какие параметры контролируют при диагностировании системы охлаждения?</a:t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b="1" dirty="0" smtClean="0">
                <a:solidFill>
                  <a:srgbClr val="2C05BB"/>
                </a:solidFill>
              </a:rPr>
              <a:t/>
            </a:r>
            <a:br>
              <a:rPr lang="ru-RU" sz="4400" b="1" dirty="0" smtClean="0">
                <a:solidFill>
                  <a:srgbClr val="2C05BB"/>
                </a:solidFill>
              </a:rPr>
            </a:br>
            <a:r>
              <a:rPr lang="ru-RU" sz="4400" b="1" dirty="0" smtClean="0">
                <a:solidFill>
                  <a:srgbClr val="2C05BB"/>
                </a:solidFill>
              </a:rPr>
              <a:t>    </a:t>
            </a:r>
            <a:br>
              <a:rPr lang="ru-RU" sz="4400" b="1" dirty="0" smtClean="0">
                <a:solidFill>
                  <a:srgbClr val="2C05BB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387424"/>
            <a:ext cx="7962088" cy="6245316"/>
          </a:xfrm>
        </p:spPr>
        <p:txBody>
          <a:bodyPr>
            <a:normAutofit/>
          </a:bodyPr>
          <a:lstStyle/>
          <a:p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Литература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1. </a:t>
            </a:r>
            <a:r>
              <a:rPr lang="ru-RU" sz="1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Пехальский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А. П. Устройство автомобиля: учебник / А. П. </a:t>
            </a:r>
            <a:r>
              <a:rPr lang="ru-RU" sz="1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Пехальский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И. А. </a:t>
            </a:r>
            <a:r>
              <a:rPr lang="ru-RU" sz="1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Пехальский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— М . : Изд. центр «Академия», 2011. — 528 с.5.  Техническое  обслуживание  и  ремонт  автомобилей  :  учебник  /[В. М. Власов, С. В. </a:t>
            </a:r>
            <a:r>
              <a:rPr lang="ru-RU" sz="1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Жанказиев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С. М. Круглов и  др.]; под ред. В. М. Власова. —М . : Изд. центр «Академия», 2011. — 416 с.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Шестопалов  С. К.  Устройство,  техническое обслуживание и ремонт легковых  автомобилей  :  учебник  /  С. К. Шестопалов.  —  М.  :  Изд.  центр«Академия», 2010. — 368 с.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71600" y="3374485"/>
            <a:ext cx="784887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 smtClean="0"/>
              <a:t> </a:t>
            </a:r>
            <a:endParaRPr lang="ru-RU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Дополнительные источники:</a:t>
            </a:r>
            <a:endParaRPr lang="ru-RU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http://www.viamobile.ru/index.php-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библиотека автомобилиста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Петросов В. В. Ремонт автомобилей и двигателей / В. В. Петросов. —М . : Изд. центр «Академия», 2007. — 224 с.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Савич Е.Л. Инструментальный контроль автотранспортных средств: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учеб.пособие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 Е.Л. Савич, А.С.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Кручек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– Минск: Новое знание, 2008. – 399 с.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 В. Березин. Справочник автомеханика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Издательство: Феникс, 2008 г.,352с.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9898"/>
            <a:ext cx="8286776" cy="685531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Обучающая: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осмыслению и закреплению изученной темы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проверке знаний основных понятий и умений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Совершенствовать  практическим  умением и навыкам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Развивающая:</a:t>
            </a: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мышление, сообразительность, пространственные представления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информационные компетенции студентов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умения принимать самостоятельные решения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Воспитательная:</a:t>
            </a: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Активизировать умственную работу, умение мыслить критически, углублять знания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у студентов интерес к предмету и добросовестное отношение к труду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навыки самоорганизации и самоконтроля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8208912" cy="616544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Формируемые </a:t>
            </a:r>
            <a:r>
              <a:rPr lang="ru-RU" sz="2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sz="2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sz="2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02.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Осуществлять поиск, анализ и интерпретацию информации, необходимой для выполнения задач профессиональной деятельности</a:t>
            </a:r>
            <a:b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ОК </a:t>
            </a: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04.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Работать в коллективе и команде, эффективно взаимодействовать с коллегами, руководством, клиентами.</a:t>
            </a:r>
            <a:b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ОК 09	Использовать информационные технологии в профессиональной деятельности.</a:t>
            </a:r>
            <a:b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Формируемые </a:t>
            </a: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ПК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ПК</a:t>
            </a:r>
            <a:r>
              <a:rPr lang="ru-RU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1.1	Осуществлять диагностику систем, узлов и механизмов автомобильных двигателей.</a:t>
            </a:r>
            <a:r>
              <a:rPr lang="ru-RU" sz="2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kern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ПК1.2.</a:t>
            </a:r>
            <a:r>
              <a:rPr lang="ru-RU" sz="2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Осуществлять техническое обслуживание автомобильных двигателей согласно технологической документации.</a:t>
            </a: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332656"/>
            <a:ext cx="8136904" cy="6192688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sz="3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нас в стране принята планово-предупредительная система технического обслуживания автомобилей. Сущность этой системы состоит в том, что техническое обслуживание осуществляется по плану.</a:t>
            </a:r>
          </a:p>
          <a:p>
            <a:pPr fontAlgn="base"/>
            <a:r>
              <a:rPr lang="ru-RU" sz="3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Принципиальные основы планово-предупредительной системы технического обслуживания автомобилей установлены действующим «Положением о техническом обслуживании подвижного состава автомобильного транспорта».</a:t>
            </a:r>
          </a:p>
          <a:p>
            <a:pPr fontAlgn="base"/>
            <a:r>
              <a:rPr lang="ru-RU" sz="3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Техническое обслуживание </a:t>
            </a:r>
            <a:r>
              <a:rPr lang="ru-RU" sz="3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 профилактическим мероприятием, проводимым в плановом порядке через определенный пробег автомобиля. Оно предназначено для поддержания подвижного состава в технически исправном состоянии, уменьшения интенсивности изнашивания деталей, а также для выявления отказов и неисправностей с целью их своевременного устранения.</a:t>
            </a:r>
          </a:p>
          <a:p>
            <a:pPr>
              <a:lnSpc>
                <a:spcPct val="170000"/>
              </a:lnSpc>
            </a:pP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8388424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hlinkClick r:id="rId2"/>
              </a:rPr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Схема системы охлаждения двигателя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mineavto.ru/wp-content/uploads/2015/08/2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417638"/>
            <a:ext cx="6912767" cy="4058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60648"/>
            <a:ext cx="7992888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410643"/>
      </p:ext>
    </p:extLst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8123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Диагностирование системы охлаждения. </a:t>
            </a:r>
            <a:r>
              <a:rPr lang="kk-KZ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Первичная диагностика системы охлаждения проводится по внешним признакам. 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984568"/>
            <a:ext cx="7776864" cy="148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01930" indent="457200" algn="just">
              <a:lnSpc>
                <a:spcPct val="115000"/>
              </a:lnSpc>
              <a:spcBef>
                <a:spcPts val="450"/>
              </a:spcBef>
              <a:spcAft>
                <a:spcPts val="0"/>
              </a:spcAft>
            </a:pPr>
            <a:r>
              <a:rPr lang="kk-KZ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диагностировании системы охлаждения контролируют герметичность, натяжение ремня привода вентилятора, уровень жидкости в бачке радиатора, действие термостата, а также парового и воздушного клапанов радиатора.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101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481563"/>
            <a:ext cx="3888581" cy="30963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5661248"/>
            <a:ext cx="7704856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01930" indent="457200" algn="just">
              <a:lnSpc>
                <a:spcPct val="115000"/>
              </a:lnSpc>
              <a:spcAft>
                <a:spcPts val="0"/>
              </a:spcAft>
            </a:pPr>
            <a:r>
              <a:rPr lang="kk-KZ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Прибор для проверки герметичности и давления в системе охлаждения: 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рас- ширительный бачок; 2 – прибор для проверки герметичности системы охлаждения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344486"/>
      </p:ext>
    </p:extLst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10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501897"/>
            <a:ext cx="2448272" cy="28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image103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76693"/>
            <a:ext cx="2808312" cy="248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323528" y="152926"/>
            <a:ext cx="8568952" cy="252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Натяжение ремня привода насоса и вентилятора </a:t>
            </a:r>
            <a:r>
              <a:rPr kumimoji="0" lang="kk-KZ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проверяют при помощи линейки и рейки или специальных линеек-динамометров. Рейку прикладывают к шкивам, между кото- рыми находится проверяемая ветвь ремня. Линейку устанавливают перпендикулярно рейке в ее середине и надавливают ею на ремень с усилием  40  Н  и  определяют  прогиб  ремня  Прогиб ремня сравнивают с требуемым значением (указанном в руководстве по эксплуатации автомобиля).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 rot="10800000" flipV="1">
            <a:off x="323528" y="5031904"/>
            <a:ext cx="8496944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16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16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16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16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16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16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16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16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162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16225" algn="l"/>
              </a:tabLst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16225" algn="l"/>
              </a:tabLst>
            </a:pPr>
            <a:r>
              <a:rPr kumimoji="0" lang="kk-KZ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а	                                                                                                                                               б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16225" algn="l"/>
              </a:tabLst>
            </a:pPr>
            <a:r>
              <a:rPr kumimoji="0" lang="kk-KZ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Привод генератора и жидкостного насоса: </a:t>
            </a:r>
            <a:r>
              <a:rPr kumimoji="0" lang="kk-KZ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– устройство привода; б – проверка натяжения ремня привода; 1 – гайка крепления генератора к регулировочной планке; 2 – гайка пальца шарнирного крепления генератора; 3 – генератор; 4 – термостат; 5 – жидкостный насос</a:t>
            </a:r>
            <a:endParaRPr kumimoji="0" lang="kk-KZ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781804"/>
      </p:ext>
    </p:extLst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029" y="332656"/>
            <a:ext cx="8411435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900557"/>
      </p:ext>
    </p:extLst>
  </p:cSld>
  <p:clrMapOvr>
    <a:masterClrMapping/>
  </p:clrMapOvr>
  <p:transition>
    <p:strips dir="r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651</TotalTime>
  <Words>417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Schoolbook</vt:lpstr>
      <vt:lpstr>Times New Roman</vt:lpstr>
      <vt:lpstr>Verdana</vt:lpstr>
      <vt:lpstr>Wingdings 2</vt:lpstr>
      <vt:lpstr>Солнцестояние</vt:lpstr>
      <vt:lpstr>  Министерство образования и науки Челябинской области Государственное бюджетное  профессиональное образовательное учреждение                                                            «Коркинский  горно-строительный техникум» </vt:lpstr>
      <vt:lpstr>Цели урока: Обучающая: Способствовать осмыслению и закреплению изученной темы Способствовать проверке знаний основных понятий и умений Совершенствовать  практическим  умением и навыкам Развивающая: Развивать мышление, сообразительность, пространственные представления Развивать информационные компетенции студентов Способствовать развитию умения принимать самостоятельные решения Воспитательная: Активизировать умственную работу, умение мыслить критически, углублять знания Воспитывать у студентов интерес к предмету и добросовестное отношение к труду Воспитывать навыки самоорганизации и самоконтроля </vt:lpstr>
      <vt:lpstr>  Формируемые ОК ОК 02. Осуществлять поиск, анализ и интерпретацию информации, необходимой для выполнения задач профессиональной деятельности ОК 04. Работать в коллективе и команде, эффективно взаимодействовать с коллегами, руководством, клиентами. ОК 09 Использовать информационные технологии в профессиональной деятельности.  Формируемые ПК ПК 1.1 Осуществлять диагностику систем, узлов и механизмов автомобильных двигателей. ПК1.2. Осуществлять техническое обслуживание автомобильных двигателей согласно технологической документации.   </vt:lpstr>
      <vt:lpstr>Презентация PowerPoint</vt:lpstr>
      <vt:lpstr>   Схема системы охлаждения двигателя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Техника безопасности при техническом обслуживании</vt:lpstr>
      <vt:lpstr> КОНТРОЛЬНЫЕ ВОПРОСЫ    1. Перечислите основные работы, выполняемые при ЕО системы охлаждения. 2. Перечислите основные работы, выполняемые при ТО-1 системы охлаждения. 3. Перечислите основные работы, выполняемые при ТО-2 системы охлаждения. 4. Перечислите основные работы, выполняемые при СО системы охлаждения. 5. Какие параметры контролируют при диагностировании системы охлаждения?          </vt:lpstr>
      <vt:lpstr>Литература   1. Пехальский А. П. Устройство автомобиля: учебник / А. П. Пехальский, И. А. Пехальский. — М . : Изд. центр «Академия», 2011. — 528 с.5.  Техническое  обслуживание  и  ремонт  автомобилей  :  учебник  /[В. М. Власов, С. В. Жанказиев, С. М. Круглов и  др.]; под ред. В. М. Власова. —М . : Изд. центр «Академия», 2011. — 416 с. 2. Шестопалов  С. К.  Устройство,  техническое обслуживание и ремонт легковых  автомобилей  :  учебник  /  С. К. Шестопалов.  —  М.  :  Изд.  центр«Академия», 2010. — 368 с.  </vt:lpstr>
    </vt:vector>
  </TitlesOfParts>
  <Company>LUKOIL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Опиливание металла</dc:title>
  <dc:creator>зварич</dc:creator>
  <cp:lastModifiedBy>Пользователь Windows</cp:lastModifiedBy>
  <cp:revision>66</cp:revision>
  <dcterms:created xsi:type="dcterms:W3CDTF">2009-03-22T14:44:28Z</dcterms:created>
  <dcterms:modified xsi:type="dcterms:W3CDTF">2022-12-05T12:53:41Z</dcterms:modified>
</cp:coreProperties>
</file>