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9" r:id="rId4"/>
    <p:sldId id="258" r:id="rId5"/>
    <p:sldId id="260" r:id="rId6"/>
    <p:sldId id="261" r:id="rId7"/>
    <p:sldId id="266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E533E-2E28-4778-A4C4-7C94427219D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661E9-3B4A-4F83-97CD-7E4D6CDE7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26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E533E-2E28-4778-A4C4-7C94427219D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661E9-3B4A-4F83-97CD-7E4D6CDE7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421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E533E-2E28-4778-A4C4-7C94427219D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661E9-3B4A-4F83-97CD-7E4D6CDE7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491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E533E-2E28-4778-A4C4-7C94427219D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661E9-3B4A-4F83-97CD-7E4D6CDE7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198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E533E-2E28-4778-A4C4-7C94427219D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661E9-3B4A-4F83-97CD-7E4D6CDE7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490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E533E-2E28-4778-A4C4-7C94427219D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661E9-3B4A-4F83-97CD-7E4D6CDE7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630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E533E-2E28-4778-A4C4-7C94427219D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661E9-3B4A-4F83-97CD-7E4D6CDE7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442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E533E-2E28-4778-A4C4-7C94427219D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661E9-3B4A-4F83-97CD-7E4D6CDE7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927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E533E-2E28-4778-A4C4-7C94427219D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661E9-3B4A-4F83-97CD-7E4D6CDE7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29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E533E-2E28-4778-A4C4-7C94427219D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661E9-3B4A-4F83-97CD-7E4D6CDE7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002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E533E-2E28-4778-A4C4-7C94427219D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661E9-3B4A-4F83-97CD-7E4D6CDE7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459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E533E-2E28-4778-A4C4-7C94427219D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661E9-3B4A-4F83-97CD-7E4D6CDE7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593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046" y="1509093"/>
            <a:ext cx="3874710" cy="259121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381501" y="4395768"/>
            <a:ext cx="6019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Виталий Чуркин: </a:t>
            </a:r>
            <a:endParaRPr lang="ru-RU" sz="2800" dirty="0" smtClean="0"/>
          </a:p>
          <a:p>
            <a:pPr algn="ctr"/>
            <a:r>
              <a:rPr lang="ru-RU" sz="2800" dirty="0" smtClean="0"/>
              <a:t>дипломат </a:t>
            </a:r>
            <a:r>
              <a:rPr lang="ru-RU" sz="2800" dirty="0"/>
              <a:t>и неординарная личность</a:t>
            </a:r>
          </a:p>
        </p:txBody>
      </p:sp>
    </p:spTree>
    <p:extLst>
      <p:ext uri="{BB962C8B-B14F-4D97-AF65-F5344CB8AC3E}">
        <p14:creationId xmlns:p14="http://schemas.microsoft.com/office/powerpoint/2010/main" val="2535772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49700" y="4026575"/>
            <a:ext cx="7924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Родился Чуркин Виталий Иванович 21 февраля 1952 года в </a:t>
            </a:r>
            <a:r>
              <a:rPr lang="ru-RU" dirty="0" smtClean="0"/>
              <a:t>Москве </a:t>
            </a:r>
            <a:r>
              <a:rPr lang="ru-RU" dirty="0"/>
              <a:t>в семье инженера-авиаконструктора Ивана Васильевича и домохозяйки Марии Петровны. Был окружён любовью и заботой. В детстве любил играть, гулять и </a:t>
            </a:r>
            <a:r>
              <a:rPr lang="ru-RU" dirty="0" smtClean="0"/>
              <a:t>веселиться.</a:t>
            </a:r>
          </a:p>
          <a:p>
            <a:r>
              <a:rPr lang="ru-RU" dirty="0" smtClean="0"/>
              <a:t> </a:t>
            </a:r>
            <a:r>
              <a:rPr lang="ru-RU" dirty="0"/>
              <a:t>Учился Чуркин в </a:t>
            </a:r>
            <a:r>
              <a:rPr lang="ru-RU" dirty="0" smtClean="0"/>
              <a:t> школе </a:t>
            </a:r>
            <a:r>
              <a:rPr lang="ru-RU" dirty="0"/>
              <a:t>с углубленным изучением английского </a:t>
            </a:r>
            <a:r>
              <a:rPr lang="ru-RU" dirty="0" smtClean="0"/>
              <a:t>языка. Был </a:t>
            </a:r>
            <a:r>
              <a:rPr lang="ru-RU" dirty="0"/>
              <a:t>на хорошем счету у учителей, так как проявлял интерес, усердие и стремление к знаниям.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2789" y="368439"/>
            <a:ext cx="4048411" cy="3460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348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656" y="493722"/>
            <a:ext cx="4758944" cy="332535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051300" y="4143367"/>
            <a:ext cx="6934200" cy="1870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1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детстве Виталий Чуркин активно увлекался конькобежным спортом и неоднократно становился победителем городских соревнований. При этом ему с юных лет были присущи артистизм и особая харизма, что позволило Чуркину в 11 лет стать киноактёром. Увидеть Виталия Ивановича можно в фильмах «Синяя тетрадь», «Ноль три» и «Сердце матери».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592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133" y="543719"/>
            <a:ext cx="4315671" cy="323675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03700" y="4359116"/>
            <a:ext cx="734777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После школы молодой человек решил стать дипломатом и с первой попытки поступил в столичный МГИМО на факультет международных отношений.</a:t>
            </a:r>
          </a:p>
          <a:p>
            <a:r>
              <a:rPr lang="ru-RU" dirty="0"/>
              <a:t>Чуркин был одним из самых прилежных студентов на курсе, что позволило ему получить красный диплом.</a:t>
            </a:r>
          </a:p>
        </p:txBody>
      </p:sp>
    </p:spTree>
    <p:extLst>
      <p:ext uri="{BB962C8B-B14F-4D97-AF65-F5344CB8AC3E}">
        <p14:creationId xmlns:p14="http://schemas.microsoft.com/office/powerpoint/2010/main" val="488239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4407" y="151189"/>
            <a:ext cx="4970594" cy="331372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155950" y="364102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16400" y="4287353"/>
            <a:ext cx="6096000" cy="18705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Виталий Чуркин – один из самых ярких дипломатов на российской политической арене. </a:t>
            </a:r>
            <a:r>
              <a:rPr lang="ru-RU" dirty="0" smtClean="0"/>
              <a:t>Постоянный представитель России при ООН в 2004 – 2017 г.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Он на фоне последних событий считался настоящим героем России, так как до победы отстаивал интересы страны перед западными коллегами.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341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30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711700" y="4404519"/>
            <a:ext cx="6299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 время работы Чуркина в ООН пришлось несколько серьезных событий в отношениях России и Запада: грузинский кризис в 2008 году, «арабская весна», в том числе ситуация вокруг Ливии в 2011 году, сирийский кризис, события в Украине и присоединение Крыма.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700" y="709613"/>
            <a:ext cx="5060245" cy="284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845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30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711700" y="4404519"/>
            <a:ext cx="629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29945" y="4283139"/>
            <a:ext cx="6096000" cy="98142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2E2E2E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Оппоненты ценили дипломатический талант Виталия Чуркина, эксперты отмечали его умение говорить с разной </a:t>
            </a:r>
            <a:r>
              <a:rPr lang="ru-RU" dirty="0" smtClean="0">
                <a:solidFill>
                  <a:srgbClr val="2E2E2E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аудиторией.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602" y="186770"/>
            <a:ext cx="5775459" cy="3928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309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287338"/>
            <a:ext cx="12192000" cy="6858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536" y="431934"/>
            <a:ext cx="2944375" cy="195964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r="49444" b="1903"/>
          <a:stretch/>
        </p:blipFill>
        <p:spPr>
          <a:xfrm>
            <a:off x="4996064" y="2127793"/>
            <a:ext cx="3561223" cy="236236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41800" y="4570564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Имена российских представителей навеки вписаны в историю мировой дипломатии. И среди них Виталий Чуркин, которому приходилось отстаивать честь России в условиях самых недружелюбных политических дискуссий.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376" y="700665"/>
            <a:ext cx="2088527" cy="18905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514" y="431934"/>
            <a:ext cx="1520327" cy="202930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190" y="2458170"/>
            <a:ext cx="1873481" cy="187348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605" y="287338"/>
            <a:ext cx="2689316" cy="183251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018" y="2377404"/>
            <a:ext cx="1382469" cy="2073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1519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299</Words>
  <Application>Microsoft Office PowerPoint</Application>
  <PresentationFormat>Широкоэкранный</PresentationFormat>
  <Paragraphs>11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inherit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20</cp:revision>
  <dcterms:created xsi:type="dcterms:W3CDTF">2022-02-03T12:13:41Z</dcterms:created>
  <dcterms:modified xsi:type="dcterms:W3CDTF">2022-12-14T18:53:01Z</dcterms:modified>
</cp:coreProperties>
</file>