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319" r:id="rId7"/>
    <p:sldId id="321" r:id="rId8"/>
    <p:sldId id="322" r:id="rId9"/>
    <p:sldId id="32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08460-802F-47AA-8963-0D9E02D8D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475E03-A1EF-43D2-B9D8-F9DE7D04D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C47513-B051-443F-AA4F-B061BF005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61E885-A82C-4ACE-8DE8-689CF9292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67E9E8-5E92-446E-A1B1-06DA729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98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3F432-5B06-4D9F-8C62-DB7A79EBE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E52D0C1-70D4-4783-BB93-AE1833295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3D0F55-4FC8-48D2-87C2-338283B58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DB8EDF-4717-4268-807B-C8964DE70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44371B-3236-465D-B4F8-FBA5A907B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3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56D421E-B168-4DAB-9097-2D6AE418D5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8723AB-A6E9-4AE5-B781-BE17B3F57D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88132F-2684-44A4-99CB-DDA8E0657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63AB63-A672-4CA3-BA3C-8B3F0843A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F64969-9522-4F6E-9CAF-224160C6F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36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35BEB-F5A1-4D31-AA7E-3BAE8FCC9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8EEF9E-67D0-41BE-B7A9-D642C6D5B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F45503-A2A5-4030-BE3B-AB01C4F4F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6030EF-1158-4653-8523-A7EDD1BFD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F9E434-4F4A-4096-8C1A-00F65B9C0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45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C1F6A-6A54-444D-BCB5-1CA40819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42CE53-10FB-4494-B8CF-4C85D3EA2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A1579F-DB89-4AD9-A1C1-ABE0C044F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0057CC-6CF6-4DFE-B559-55C4A3045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DEFA76-3A3A-472B-9984-FC45581D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38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8DD30-BC1F-4A60-B5D3-258726C52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E69C5A-E400-4E36-889A-55B2BCE61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19144D8-BEDE-4FF1-B81E-CFC32071D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EAB257-A445-4EDE-AD25-BF7D86BC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27AEB9-E689-459A-B20C-F24BD95AE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ED580B-5832-4A47-A1CA-A33A6DCA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99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A25DA-67B3-4125-9D25-E25827EC9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820E2F-A433-4C4F-8291-CB127B8CC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A5F56C-11E2-490D-AF62-0E7BCC8266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7274CE9-758E-46F1-8DF6-6D71DB520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259AAF6-0534-4B2E-8C17-DA14011C70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8D060B-D7B6-43C6-AE3C-9732E9F5C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D921DD5-E744-49D8-9D3E-536FD27AF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94A325-5271-46EC-9B58-5749CCCDC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39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DF0160-76C6-494E-A8E7-C5BB1043E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8388807-53F1-436F-B247-0DCFCAC1B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757AB89-4337-4309-B22D-73886F8F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2294B7D-F6AB-42CB-939F-F2E199E48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827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823A7D-F878-4645-B094-81EC359DB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F1FA96-0AC8-4407-9E97-690D2E29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1BAF2C-AD95-44E8-99F7-66C5FA7A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075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2A9B0-23B0-4EEB-9E69-C960E7403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06F329-6E4A-42C0-BC19-208CC0CA9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C27EAA-5C95-4DD2-856D-7EBD5DDF3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978549-7D59-4EFD-B263-358CD81B2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52B9EA-E3C9-4398-8D2E-DD9D4296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5ECF1F-8654-4F7C-B068-6201C418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80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E223F-EADD-4573-992C-3C51A5075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AEDB7E-B3B7-41C3-B152-D570244A8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81E7C9-CC1F-4D60-934F-D20A20185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71BD23-8B0D-421C-8164-300395D94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BC4440-EFEF-4D26-B9A7-642B39AFD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0C550C2-1F1D-47F6-B058-D0BC12ED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64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0459E-4B22-49A6-9D2D-C64F9248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2CD6D1-7110-4ACA-A169-0FBD75DB5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205793-B9FB-4BDA-9721-2F0D889E3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6AADD-94FF-47BA-AC59-324CA3660273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203311-8063-49BD-AE02-C886999076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E2B542-AB83-4C77-A9F1-8BEF96DE7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08ADA-DA17-4F3A-A14C-449790A8B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76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Осторожно, тонкий лёд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r>
              <a:rPr lang="ru-RU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Просвиркина Татьяна Валентиновна</a:t>
            </a:r>
          </a:p>
        </p:txBody>
      </p:sp>
    </p:spTree>
    <p:extLst>
      <p:ext uri="{BB962C8B-B14F-4D97-AF65-F5344CB8AC3E}">
        <p14:creationId xmlns:p14="http://schemas.microsoft.com/office/powerpoint/2010/main" val="27545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902"/>
            <a:ext cx="12192000" cy="69239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5946"/>
            <a:ext cx="9144000" cy="17299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57881"/>
            <a:ext cx="9144000" cy="5894173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dirty="0">
                <a:latin typeface="Comic Sans MS" panose="030F0702030302020204" pitchFamily="66" charset="0"/>
              </a:rPr>
              <a:t>Он когда-то был водой,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Но сменил вдруг облик свой.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И теперь под Новый год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На реке мы видим … </a:t>
            </a:r>
            <a:r>
              <a:rPr lang="ru-RU" altLang="ru-RU" dirty="0"/>
              <a:t>(ЛЁД)</a:t>
            </a:r>
            <a:endParaRPr lang="ru-RU" altLang="ru-RU" dirty="0">
              <a:latin typeface="Comic Sans MS" panose="030F0702030302020204" pitchFamily="66" charset="0"/>
            </a:endParaRPr>
          </a:p>
          <a:p>
            <a:endParaRPr lang="ru-RU" altLang="ru-RU" dirty="0">
              <a:latin typeface="Comic Sans MS" panose="030F0702030302020204" pitchFamily="66" charset="0"/>
            </a:endParaRPr>
          </a:p>
          <a:p>
            <a:r>
              <a:rPr lang="ru-RU" altLang="ru-RU" dirty="0">
                <a:latin typeface="Comic Sans MS" panose="030F0702030302020204" pitchFamily="66" charset="0"/>
              </a:rPr>
              <a:t>Без рук, без топорища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Выстроен </a:t>
            </a:r>
            <a:r>
              <a:rPr lang="ru-RU" altLang="ru-RU" dirty="0" err="1">
                <a:latin typeface="Comic Sans MS" panose="030F0702030302020204" pitchFamily="66" charset="0"/>
              </a:rPr>
              <a:t>мостище</a:t>
            </a:r>
            <a:r>
              <a:rPr lang="ru-RU" altLang="ru-RU" dirty="0">
                <a:latin typeface="Comic Sans MS" panose="030F0702030302020204" pitchFamily="66" charset="0"/>
              </a:rPr>
              <a:t>.    (</a:t>
            </a:r>
            <a:r>
              <a:rPr lang="ru-RU" altLang="ru-RU" dirty="0"/>
              <a:t>ЛЁД)</a:t>
            </a:r>
            <a:endParaRPr lang="ru-RU" altLang="ru-RU" dirty="0">
              <a:latin typeface="Comic Sans MS" panose="030F0702030302020204" pitchFamily="66" charset="0"/>
            </a:endParaRPr>
          </a:p>
          <a:p>
            <a:endParaRPr lang="ru-RU" altLang="ru-RU" dirty="0">
              <a:latin typeface="Comic Sans MS" panose="030F0702030302020204" pitchFamily="66" charset="0"/>
            </a:endParaRPr>
          </a:p>
          <a:p>
            <a:r>
              <a:rPr lang="ru-RU" altLang="ru-RU" dirty="0">
                <a:latin typeface="Comic Sans MS" panose="030F0702030302020204" pitchFamily="66" charset="0"/>
              </a:rPr>
              <a:t>Текло, текло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                                    И легло под стекло.      </a:t>
            </a:r>
            <a:r>
              <a:rPr lang="ru-RU" altLang="ru-RU" dirty="0"/>
              <a:t>(РЕКА ПОДО ЛЬДОМ)</a:t>
            </a:r>
          </a:p>
          <a:p>
            <a:endParaRPr lang="ru-RU" altLang="ru-RU" dirty="0">
              <a:latin typeface="Comic Sans MS" panose="030F0702030302020204" pitchFamily="66" charset="0"/>
            </a:endParaRPr>
          </a:p>
          <a:p>
            <a:endParaRPr lang="ru-RU" altLang="ru-RU" dirty="0">
              <a:latin typeface="Comic Sans MS" panose="030F0702030302020204" pitchFamily="66" charset="0"/>
            </a:endParaRPr>
          </a:p>
          <a:p>
            <a:r>
              <a:rPr lang="ru-RU" altLang="ru-RU" dirty="0">
                <a:latin typeface="Comic Sans MS" panose="030F0702030302020204" pitchFamily="66" charset="0"/>
              </a:rPr>
              <a:t>Льётся речка — мы лежим,</a:t>
            </a:r>
          </a:p>
          <a:p>
            <a:r>
              <a:rPr lang="ru-RU" altLang="ru-RU" dirty="0">
                <a:latin typeface="Comic Sans MS" panose="030F0702030302020204" pitchFamily="66" charset="0"/>
              </a:rPr>
              <a:t>Лёд на речке — мы бежим. </a:t>
            </a:r>
            <a:r>
              <a:rPr lang="ru-RU" altLang="ru-RU" dirty="0"/>
              <a:t>(КОНЬКИ)</a:t>
            </a:r>
          </a:p>
          <a:p>
            <a:endParaRPr lang="ru-RU" altLang="ru-RU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604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82ED4A8-902C-4AD9-9CDD-54222E1F3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24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61206"/>
            <a:ext cx="7315200" cy="5497513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52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5124" y="1122363"/>
            <a:ext cx="5923006" cy="4026286"/>
          </a:xfrm>
        </p:spPr>
        <p:txBody>
          <a:bodyPr>
            <a:normAutofit fontScale="90000"/>
          </a:bodyPr>
          <a:lstStyle/>
          <a:p>
            <a:r>
              <a:rPr lang="ru-RU" altLang="ru-RU" b="1" i="1" dirty="0">
                <a:solidFill>
                  <a:srgbClr val="FF0000"/>
                </a:solidFill>
              </a:rPr>
              <a:t>Человек! </a:t>
            </a:r>
            <a:br>
              <a:rPr lang="ru-RU" altLang="ru-RU" b="1" i="1" dirty="0">
                <a:solidFill>
                  <a:srgbClr val="FF0000"/>
                </a:solidFill>
              </a:rPr>
            </a:br>
            <a:r>
              <a:rPr lang="ru-RU" altLang="ru-RU" b="1" i="1" dirty="0">
                <a:solidFill>
                  <a:srgbClr val="FF0000"/>
                </a:solidFill>
              </a:rPr>
              <a:t>Ты не пингвин.</a:t>
            </a:r>
            <a:br>
              <a:rPr lang="ru-RU" altLang="ru-RU" b="1" i="1" dirty="0">
                <a:solidFill>
                  <a:srgbClr val="FF0000"/>
                </a:solidFill>
              </a:rPr>
            </a:br>
            <a:r>
              <a:rPr lang="ru-RU" altLang="ru-RU" b="1" i="1" dirty="0">
                <a:solidFill>
                  <a:srgbClr val="FF0000"/>
                </a:solidFill>
              </a:rPr>
              <a:t>Не гуляй средь льдин один!</a:t>
            </a:r>
            <a:br>
              <a:rPr lang="ru-RU" altLang="ru-RU" b="1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5168"/>
            <a:ext cx="9144000" cy="8484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5" descr="b0e7b4b01236c82e6b2352bb7978937f65c29600">
            <a:extLst>
              <a:ext uri="{FF2B5EF4-FFF2-40B4-BE49-F238E27FC236}">
                <a16:creationId xmlns:a16="http://schemas.microsoft.com/office/drawing/2014/main" id="{667A0A4C-98E2-4E6A-AEAF-CA4124B95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648" y="1666875"/>
            <a:ext cx="35242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72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03278E-3FFC-42FF-BF81-C9314737E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3" y="0"/>
            <a:ext cx="5919426" cy="4452551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693CDB-FE7A-4A60-B354-D2A031B12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77" y="2515439"/>
            <a:ext cx="5146074" cy="3867057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82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9820CD-D37F-4CAF-AD4F-776B4E7DD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5172" name="Picture 4">
            <a:extLst>
              <a:ext uri="{FF2B5EF4-FFF2-40B4-BE49-F238E27FC236}">
                <a16:creationId xmlns:a16="http://schemas.microsoft.com/office/drawing/2014/main" id="{31E9DA39-D3B6-4436-8EBF-0D0B81A44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4284663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5" name="Picture 7" descr="28">
            <a:extLst>
              <a:ext uri="{FF2B5EF4-FFF2-40B4-BE49-F238E27FC236}">
                <a16:creationId xmlns:a16="http://schemas.microsoft.com/office/drawing/2014/main" id="{14249645-FAB8-44D7-9D50-1DA394683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4495800" cy="3200400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6" name="Picture 8" descr="29">
            <a:extLst>
              <a:ext uri="{FF2B5EF4-FFF2-40B4-BE49-F238E27FC236}">
                <a16:creationId xmlns:a16="http://schemas.microsoft.com/office/drawing/2014/main" id="{B0F3053E-CF8A-40E6-B07C-D3E103B05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81400"/>
            <a:ext cx="4356100" cy="3276600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7" name="Picture 9" descr="30">
            <a:extLst>
              <a:ext uri="{FF2B5EF4-FFF2-40B4-BE49-F238E27FC236}">
                <a16:creationId xmlns:a16="http://schemas.microsoft.com/office/drawing/2014/main" id="{7CE5FAB5-A38B-4ECC-98EE-113F5EE81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559176"/>
            <a:ext cx="4419600" cy="3298825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8" name="Picture 10" descr="35">
            <a:extLst>
              <a:ext uri="{FF2B5EF4-FFF2-40B4-BE49-F238E27FC236}">
                <a16:creationId xmlns:a16="http://schemas.microsoft.com/office/drawing/2014/main" id="{9C15012D-DEC0-4A66-A935-988DA04C8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1" y="3298826"/>
            <a:ext cx="3194843" cy="2385569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351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351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1351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6C4376-2690-43EA-8D55-15AB71167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434" name="Picture 5" descr="2927_5">
            <a:extLst>
              <a:ext uri="{FF2B5EF4-FFF2-40B4-BE49-F238E27FC236}">
                <a16:creationId xmlns:a16="http://schemas.microsoft.com/office/drawing/2014/main" id="{1042463F-AC6E-46A6-9CBF-39D5F03EF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090" y="0"/>
            <a:ext cx="8707395" cy="653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11)">
            <a:hlinkClick r:id="" action="ppaction://media"/>
            <a:extLst>
              <a:ext uri="{FF2B5EF4-FFF2-40B4-BE49-F238E27FC236}">
                <a16:creationId xmlns:a16="http://schemas.microsoft.com/office/drawing/2014/main" id="{49E36407-7455-4424-ACFC-CF85635FCD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869" y="502508"/>
            <a:ext cx="10157027" cy="571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F6E340-BAB1-4259-93CD-D623C7924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7BA06-2879-4FF4-B543-B50C25462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13B343-65C8-4C9E-8093-529C36097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03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93</Words>
  <Application>Microsoft Office PowerPoint</Application>
  <PresentationFormat>Широкоэкранный</PresentationFormat>
  <Paragraphs>19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Тема Office</vt:lpstr>
      <vt:lpstr>Осторожно, тонкий лёд </vt:lpstr>
      <vt:lpstr>Презентация PowerPoint</vt:lpstr>
      <vt:lpstr>Презентация PowerPoint</vt:lpstr>
      <vt:lpstr>Человек!  Ты не пингвин. Не гуляй средь льдин один!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Осторожно, тонкий лёд</dc:title>
  <dc:creator>RePack by Diakov</dc:creator>
  <cp:lastModifiedBy>RePack by Diakov</cp:lastModifiedBy>
  <cp:revision>2</cp:revision>
  <dcterms:created xsi:type="dcterms:W3CDTF">2022-12-11T18:10:14Z</dcterms:created>
  <dcterms:modified xsi:type="dcterms:W3CDTF">2022-12-11T18:30:01Z</dcterms:modified>
</cp:coreProperties>
</file>