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9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59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3BF71-38B7-8642-BFCE-EDAE9BD0CBAF}" type="datetimeFigureOut">
              <a:rPr lang="en-US" smtClean="0"/>
              <a:t>1/2/2023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8970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8A92E-5FF9-8143-81B3-CCB531513398}" type="datetimeFigureOut">
              <a:rPr lang="en-US" smtClean="0"/>
              <a:t>1/2/2023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115385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8A92E-5FF9-8143-81B3-CCB531513398}" type="datetimeFigureOut">
              <a:rPr lang="en-US" smtClean="0"/>
              <a:t>1/2/2023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93877874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8A92E-5FF9-8143-81B3-CCB531513398}" type="datetimeFigureOut">
              <a:rPr lang="en-US" smtClean="0"/>
              <a:t>1/2/2023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3640750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8A92E-5FF9-8143-81B3-CCB531513398}" type="datetimeFigureOut">
              <a:rPr lang="en-US" smtClean="0"/>
              <a:t>1/2/2023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05340328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8A92E-5FF9-8143-81B3-CCB531513398}" type="datetimeFigureOut">
              <a:rPr lang="en-US" smtClean="0"/>
              <a:t>1/2/2023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5795507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025CB-9D18-264E-A945-2D020344C9DA}" type="datetimeFigureOut">
              <a:rPr lang="en-US" smtClean="0"/>
              <a:t>1/2/2023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68317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EFB6C-7E96-8F41-8872-189CA1C59F84}" type="datetimeFigureOut">
              <a:rPr lang="en-US" smtClean="0"/>
              <a:t>1/2/2023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0253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81CDE-9BE7-C544-8ACB-7077DFC4270F}" type="datetimeFigureOut">
              <a:rPr lang="en-US" smtClean="0"/>
              <a:t>1/2/2023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24047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BA285-9698-1B45-8319-D90A8C63F150}" type="datetimeFigureOut">
              <a:rPr lang="en-US" smtClean="0"/>
              <a:t>1/2/2023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73487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6CD42-43FF-B740-998F-DCC3802C4CE3}" type="datetimeFigureOut">
              <a:rPr lang="en-US" smtClean="0"/>
              <a:t>1/2/2023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3982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0FFBD-2EE4-8547-BBAE-A1AC91C8D77E}" type="datetimeFigureOut">
              <a:rPr lang="en-US" smtClean="0"/>
              <a:t>1/2/2023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90656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A2352-D7AC-F242-9256-A4477BCBF354}" type="datetimeFigureOut">
              <a:rPr lang="en-US" smtClean="0"/>
              <a:t>1/2/2023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9881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CFC6A-9AE6-404D-9FDD-168B477B9C90}" type="datetimeFigureOut">
              <a:rPr lang="en-US" smtClean="0"/>
              <a:t>1/2/2023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3134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FCDFD-B4CF-A241-8D71-E814B10BEAF4}" type="datetimeFigureOut">
              <a:rPr lang="en-US" smtClean="0"/>
              <a:t>1/2/2023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1853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7B589-FD4B-7E46-869A-CBADC5FC564E}" type="datetimeFigureOut">
              <a:rPr lang="en-US" smtClean="0"/>
              <a:t>1/2/2023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3634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8A92E-5FF9-8143-81B3-CCB531513398}" type="datetimeFigureOut">
              <a:rPr lang="en-US" smtClean="0"/>
              <a:t>1/2/2023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519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08163" y="2315095"/>
            <a:ext cx="6779230" cy="132588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Стили в одежде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345978" y="4927008"/>
            <a:ext cx="3482831" cy="1126283"/>
          </a:xfrm>
        </p:spPr>
        <p:txBody>
          <a:bodyPr>
            <a:normAutofit lnSpcReduction="10000"/>
          </a:bodyPr>
          <a:lstStyle/>
          <a:p>
            <a:pPr algn="r"/>
            <a:r>
              <a:rPr lang="ru-RU" dirty="0" smtClean="0"/>
              <a:t>Составитель:</a:t>
            </a:r>
          </a:p>
          <a:p>
            <a:pPr algn="r"/>
            <a:r>
              <a:rPr lang="ru-RU" dirty="0" smtClean="0"/>
              <a:t>Симакова </a:t>
            </a:r>
            <a:r>
              <a:rPr lang="ru-RU" dirty="0"/>
              <a:t>Т</a:t>
            </a:r>
            <a:r>
              <a:rPr lang="ru-RU" dirty="0" smtClean="0"/>
              <a:t>атьяна </a:t>
            </a:r>
            <a:r>
              <a:rPr lang="ru-RU" dirty="0" smtClean="0"/>
              <a:t>Юрьевна</a:t>
            </a:r>
          </a:p>
          <a:p>
            <a:pPr algn="r"/>
            <a:r>
              <a:rPr lang="ru-RU" dirty="0" smtClean="0"/>
              <a:t>Учитель технологии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9827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24936" y="254924"/>
            <a:ext cx="10403580" cy="3410989"/>
          </a:xfrm>
        </p:spPr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ru-RU" sz="3200" b="1" cap="all" dirty="0">
                <a:solidFill>
                  <a:srgbClr val="FF0000"/>
                </a:solidFill>
              </a:rPr>
              <a:t>БЕЛЬЕВОЙ СТИЛЬ</a:t>
            </a:r>
          </a:p>
          <a:p>
            <a:pPr algn="just"/>
            <a:r>
              <a:rPr lang="ru-RU" sz="2400" dirty="0" smtClean="0"/>
              <a:t>Исходя </a:t>
            </a:r>
            <a:r>
              <a:rPr lang="ru-RU" sz="2400" dirty="0"/>
              <a:t>из названия, можно догадаться, что одежда данного направления очень похожа на нижнее бельё – шелк, кружево, пастельная вышивка, тонкие бретели, глубокое декольте.</a:t>
            </a:r>
          </a:p>
          <a:p>
            <a:pPr algn="just"/>
            <a:r>
              <a:rPr lang="ru-RU" sz="2400" dirty="0"/>
              <a:t>Определенно этот стиль для смелых и уверенных в себе девушек, а так же весьма спортивных и подтянутых, так как он всё же предполагает наличие точеной фигуры, дабы образ смотрелся гармонично, а не комично.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055717" y="4326083"/>
            <a:ext cx="312321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Подборка образа в </a:t>
            </a:r>
          </a:p>
          <a:p>
            <a:pPr algn="ctr"/>
            <a:r>
              <a:rPr lang="ru-RU" sz="2800" dirty="0" smtClean="0"/>
              <a:t>бельевом стиле</a:t>
            </a:r>
            <a:endParaRPr lang="ru-RU" sz="2800" dirty="0"/>
          </a:p>
        </p:txBody>
      </p:sp>
      <p:pic>
        <p:nvPicPr>
          <p:cNvPr id="8194" name="Picture 2" descr="SCRAMBLED E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3626" y="3985261"/>
            <a:ext cx="1894870" cy="2735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SCRAMBLED E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0735" y="3985260"/>
            <a:ext cx="1894870" cy="2735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SCRAMBLED E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5611" y="3985259"/>
            <a:ext cx="1894870" cy="2735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28839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16622" y="121919"/>
            <a:ext cx="9938068" cy="3568931"/>
          </a:xfrm>
        </p:spPr>
        <p:txBody>
          <a:bodyPr>
            <a:normAutofit lnSpcReduction="10000"/>
          </a:bodyPr>
          <a:lstStyle/>
          <a:p>
            <a:pPr marL="0" indent="0" fontAlgn="base">
              <a:buNone/>
            </a:pPr>
            <a:r>
              <a:rPr lang="ru-RU" sz="2800" b="1" cap="all" dirty="0">
                <a:solidFill>
                  <a:srgbClr val="FF0000"/>
                </a:solidFill>
              </a:rPr>
              <a:t>РЕТРО СТИЛЬ</a:t>
            </a:r>
          </a:p>
          <a:p>
            <a:pPr algn="just"/>
            <a:r>
              <a:rPr lang="ru-RU" sz="2400" dirty="0"/>
              <a:t>Чаще всего ретро стиль предпочитают творческие люди и любители женственности, пышных юбок, рубашек, заправленных в юбку с высокой талией, беретов, твидовых и шерстяных тканей, всего того, что было модно десятилетия назад. Ретро, как и классика, не терпит трендов и неоновых цветов, излишней откровенности и смелости.</a:t>
            </a:r>
          </a:p>
          <a:p>
            <a:pPr algn="just"/>
            <a:r>
              <a:rPr lang="ru-RU" sz="2400" dirty="0"/>
              <a:t>Отличным дополнением к образу в стиле ретро всегда будут черные стрелки на глазах и алые губы.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055717" y="4326083"/>
            <a:ext cx="262682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Подборка образа в </a:t>
            </a:r>
          </a:p>
          <a:p>
            <a:pPr algn="ctr"/>
            <a:r>
              <a:rPr lang="ru-RU" sz="2800" dirty="0" smtClean="0"/>
              <a:t>ретро стиле</a:t>
            </a:r>
            <a:endParaRPr lang="ru-RU" sz="2800" dirty="0"/>
          </a:p>
        </p:txBody>
      </p:sp>
      <p:pic>
        <p:nvPicPr>
          <p:cNvPr id="9218" name="Picture 2" descr="SCRAMBLED E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6178" y="3832166"/>
            <a:ext cx="2038986" cy="2943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Ретро стиль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1165" y="3832166"/>
            <a:ext cx="1941253" cy="2911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Ретро стиль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2207" y="3832167"/>
            <a:ext cx="1905981" cy="2858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02192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32999" y="263236"/>
            <a:ext cx="5058499" cy="6386945"/>
          </a:xfrm>
        </p:spPr>
        <p:txBody>
          <a:bodyPr>
            <a:normAutofit lnSpcReduction="10000"/>
          </a:bodyPr>
          <a:lstStyle/>
          <a:p>
            <a:pPr marL="0" indent="0" fontAlgn="base">
              <a:buNone/>
            </a:pPr>
            <a:r>
              <a:rPr lang="ru-RU" sz="2400" b="1" cap="all" dirty="0">
                <a:solidFill>
                  <a:srgbClr val="FF0000"/>
                </a:solidFill>
              </a:rPr>
              <a:t>МИЛИТАРИ СТИЛЬ</a:t>
            </a:r>
          </a:p>
          <a:p>
            <a:pPr marL="0" indent="0" algn="just">
              <a:buNone/>
            </a:pPr>
            <a:r>
              <a:rPr lang="ru-RU" sz="2400" dirty="0"/>
              <a:t>Данному стилистическому направлению присущи элементы военного стиля, будь то камуфляж, погоны, портупея, эполеты, накладные карманы или пуговицы в два ряда. Цветовая гамма </a:t>
            </a:r>
            <a:r>
              <a:rPr lang="ru-RU" sz="2400" dirty="0" err="1"/>
              <a:t>милитари</a:t>
            </a:r>
            <a:r>
              <a:rPr lang="ru-RU" sz="2400" dirty="0"/>
              <a:t> сдержана и лаконична: хаки, темно-синий и темно-зеленый, оливковый, коричневый, серый и черный цвета. Допустимы яркие элементы красного и оранжевого оттенков в виде эмблем или подкладки изделия, к примеру, у пальто.</a:t>
            </a:r>
          </a:p>
          <a:p>
            <a:pPr algn="just"/>
            <a:endParaRPr lang="ru-RU" sz="2400" dirty="0"/>
          </a:p>
        </p:txBody>
      </p:sp>
      <p:pic>
        <p:nvPicPr>
          <p:cNvPr id="10242" name="Picture 2" descr="https://www.nemodno.com/upload/001/u162/2381/88d9bcb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6517" y="1234378"/>
            <a:ext cx="4355868" cy="5623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539644" y="263236"/>
            <a:ext cx="44389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Подборка образа в </a:t>
            </a:r>
          </a:p>
          <a:p>
            <a:pPr algn="ctr"/>
            <a:r>
              <a:rPr lang="ru-RU" sz="2800" dirty="0"/>
              <a:t>с</a:t>
            </a:r>
            <a:r>
              <a:rPr lang="ru-RU" sz="2800" dirty="0" smtClean="0"/>
              <a:t>тиле </a:t>
            </a:r>
            <a:r>
              <a:rPr lang="ru-RU" sz="2800" dirty="0" err="1" smtClean="0"/>
              <a:t>милитари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9865166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34696" y="340822"/>
            <a:ext cx="9520158" cy="5245331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b="1" dirty="0">
                <a:solidFill>
                  <a:srgbClr val="FF0000"/>
                </a:solidFill>
              </a:rPr>
              <a:t>Стиль одежды</a:t>
            </a:r>
            <a:r>
              <a:rPr lang="ru-RU" sz="2400" dirty="0"/>
              <a:t> — определённая </a:t>
            </a:r>
            <a:r>
              <a:rPr lang="ru-RU" sz="2400" dirty="0" err="1"/>
              <a:t>акцентированность</a:t>
            </a:r>
            <a:r>
              <a:rPr lang="ru-RU" sz="2400" dirty="0"/>
              <a:t> ансамбля (костюма в широком смысле), продиктованная следующими признаками (или их совокупностью): возрастом, полом, профессией, социальным статусом, принадлежностью к субкультуре, личным вкусом человека, эпохой жизни общества, национальностью, религиозной принадлежностью, уместностью, функциональностью, образом жизни и индивидуальными особенностями</a:t>
            </a:r>
            <a:r>
              <a:rPr lang="ru-RU" sz="2400" dirty="0" smtClean="0"/>
              <a:t>.</a:t>
            </a:r>
          </a:p>
          <a:p>
            <a:pPr marL="0" indent="0" algn="just">
              <a:buNone/>
            </a:pPr>
            <a:r>
              <a:rPr lang="ru-RU" sz="2400" dirty="0"/>
              <a:t>В мире существует огромное множество стилистических направлений, ниже мы рассмотрим основные из них: классический стиль, </a:t>
            </a:r>
            <a:r>
              <a:rPr lang="ru-RU" sz="2400" dirty="0" smtClean="0"/>
              <a:t>спортивный </a:t>
            </a:r>
            <a:r>
              <a:rPr lang="ru-RU" sz="2400" dirty="0"/>
              <a:t>стиль, романтический стиль, </a:t>
            </a:r>
            <a:r>
              <a:rPr lang="ru-RU" sz="2400" dirty="0" err="1"/>
              <a:t>бохо</a:t>
            </a:r>
            <a:r>
              <a:rPr lang="ru-RU" sz="2400" dirty="0"/>
              <a:t>, </a:t>
            </a:r>
            <a:r>
              <a:rPr lang="ru-RU" sz="2400" dirty="0" err="1"/>
              <a:t>этно</a:t>
            </a:r>
            <a:r>
              <a:rPr lang="ru-RU" sz="2400" dirty="0" smtClean="0"/>
              <a:t>, </a:t>
            </a:r>
            <a:r>
              <a:rPr lang="ru-RU" sz="2400" dirty="0"/>
              <a:t>минимализм, бельевой стиль, ретро </a:t>
            </a:r>
            <a:r>
              <a:rPr lang="ru-RU" sz="2400" dirty="0" smtClean="0"/>
              <a:t>стиль, </a:t>
            </a:r>
            <a:r>
              <a:rPr lang="ru-RU" sz="2400" dirty="0" err="1"/>
              <a:t>милитари</a:t>
            </a:r>
            <a:r>
              <a:rPr lang="ru-RU" sz="2400" dirty="0"/>
              <a:t> </a:t>
            </a:r>
            <a:r>
              <a:rPr lang="ru-RU" sz="2400" dirty="0" smtClean="0"/>
              <a:t>стиль и др.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0815083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6735" y="392545"/>
            <a:ext cx="10405534" cy="2616661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3200" b="1" dirty="0" smtClean="0">
                <a:solidFill>
                  <a:srgbClr val="FF0000"/>
                </a:solidFill>
              </a:rPr>
              <a:t>КЛАССИЧЕСКИЙ СТИЛЬ </a:t>
            </a:r>
            <a:r>
              <a:rPr lang="ru-RU" sz="3100" dirty="0" smtClean="0"/>
              <a:t>– </a:t>
            </a:r>
            <a:r>
              <a:rPr lang="ru-RU" sz="3100" dirty="0"/>
              <a:t>это некая основа и база, он был таким 50 лет назад, сейчас и останется, спустя десятилетия. Это стиль вне времени и </a:t>
            </a:r>
            <a:r>
              <a:rPr lang="ru-RU" sz="3100" dirty="0" smtClean="0"/>
              <a:t>моды</a:t>
            </a:r>
            <a:endParaRPr lang="ru-RU" sz="3100" b="1" cap="all" dirty="0"/>
          </a:p>
          <a:p>
            <a:pPr marL="0" indent="0">
              <a:buNone/>
            </a:pPr>
            <a:r>
              <a:rPr lang="ru-RU" sz="3100" b="1" dirty="0"/>
              <a:t>К</a:t>
            </a:r>
            <a:r>
              <a:rPr lang="ru-RU" sz="3100" b="1" dirty="0" smtClean="0"/>
              <a:t>лассический </a:t>
            </a:r>
            <a:r>
              <a:rPr lang="ru-RU" sz="3100" b="1" dirty="0"/>
              <a:t>стиль </a:t>
            </a:r>
            <a:r>
              <a:rPr lang="ru-RU" sz="3100" dirty="0"/>
              <a:t>характеризуется сдержанностью и лаконичностью, высоким качеством и некой </a:t>
            </a:r>
            <a:r>
              <a:rPr lang="ru-RU" sz="3100" dirty="0" err="1"/>
              <a:t>базовостью</a:t>
            </a:r>
            <a:r>
              <a:rPr lang="ru-RU" sz="3100" dirty="0"/>
              <a:t>. Одежда данного стиля особенно хороша для преподавателей и офисных работников, научных конференций и совещаний.</a:t>
            </a:r>
          </a:p>
        </p:txBody>
      </p:sp>
      <p:pic>
        <p:nvPicPr>
          <p:cNvPr id="1026" name="Picture 2" descr="SCRAMBLED E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9759" y="3476960"/>
            <a:ext cx="2190750" cy="3162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SCRAMBLED E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1359" y="3490769"/>
            <a:ext cx="2190750" cy="3162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SCRAMBLED E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2959" y="3476961"/>
            <a:ext cx="2190750" cy="3162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05338" y="3256037"/>
            <a:ext cx="288442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Подборка образа в классическом стиле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005444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39" y="203202"/>
            <a:ext cx="6068291" cy="6272413"/>
          </a:xfrm>
        </p:spPr>
        <p:txBody>
          <a:bodyPr>
            <a:normAutofit lnSpcReduction="10000"/>
          </a:bodyPr>
          <a:lstStyle/>
          <a:p>
            <a:pPr marL="0" indent="0" fontAlgn="base">
              <a:buNone/>
            </a:pPr>
            <a:r>
              <a:rPr lang="ru-RU" sz="3200" b="1" cap="all" dirty="0">
                <a:solidFill>
                  <a:srgbClr val="FF0000"/>
                </a:solidFill>
              </a:rPr>
              <a:t>СПОРТИВНЫЙ СТИЛЬ</a:t>
            </a:r>
          </a:p>
          <a:p>
            <a:pPr algn="just"/>
            <a:r>
              <a:rPr lang="ru-RU" sz="2400" dirty="0" smtClean="0"/>
              <a:t>стиль </a:t>
            </a:r>
            <a:r>
              <a:rPr lang="ru-RU" sz="2400" dirty="0"/>
              <a:t>включает в себя спортивные </a:t>
            </a:r>
            <a:r>
              <a:rPr lang="ru-RU" sz="2400" dirty="0" smtClean="0"/>
              <a:t>элементы: толстовки</a:t>
            </a:r>
            <a:r>
              <a:rPr lang="ru-RU" sz="2400" dirty="0"/>
              <a:t>, майки, футболки, мешковатые штаны, прогулочные кроссовки, кеды, кепки и рюкзаки – вот база данного стилистического направления.</a:t>
            </a:r>
          </a:p>
          <a:p>
            <a:pPr algn="just"/>
            <a:r>
              <a:rPr lang="ru-RU" sz="2400" dirty="0"/>
              <a:t>Спортивный стиль удобен и комфортен, данная одежда не сковывает движений и не обтягивает фигуру, он создан для активных людей, любящий движение и приключения.</a:t>
            </a:r>
          </a:p>
          <a:p>
            <a:pPr algn="just"/>
            <a:r>
              <a:rPr lang="ru-RU" sz="2400" dirty="0"/>
              <a:t>Вполне уместны в нём будут довольно-таки яркие цвета, но в </a:t>
            </a:r>
            <a:r>
              <a:rPr lang="ru-RU" sz="2400" dirty="0" smtClean="0"/>
              <a:t>меру. 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8063346" y="860132"/>
            <a:ext cx="37688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Подборка образа в спортивном стиле</a:t>
            </a:r>
            <a:endParaRPr lang="ru-RU" sz="2800" dirty="0"/>
          </a:p>
        </p:txBody>
      </p:sp>
      <p:pic>
        <p:nvPicPr>
          <p:cNvPr id="4098" name="Picture 2" descr="https://tabakur77.ru/wp-content/uploads/b/e/4/be4ffba41f80e33637cc403b330ff292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9502" y="2244436"/>
            <a:ext cx="4480559" cy="4480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03796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78681" y="414973"/>
            <a:ext cx="9520158" cy="2893492"/>
          </a:xfrm>
        </p:spPr>
        <p:txBody>
          <a:bodyPr>
            <a:normAutofit lnSpcReduction="10000"/>
          </a:bodyPr>
          <a:lstStyle/>
          <a:p>
            <a:pPr marL="0" indent="0" fontAlgn="base">
              <a:buNone/>
            </a:pPr>
            <a:r>
              <a:rPr lang="ru-RU" sz="3200" b="1" cap="all" dirty="0">
                <a:solidFill>
                  <a:srgbClr val="FF0000"/>
                </a:solidFill>
              </a:rPr>
              <a:t>РОМАНТИЧЕСКИЙ СТИЛЬ</a:t>
            </a:r>
          </a:p>
          <a:p>
            <a:pPr marL="0" indent="0" algn="just">
              <a:buNone/>
            </a:pPr>
            <a:r>
              <a:rPr lang="ru-RU" sz="2400" b="1" dirty="0"/>
              <a:t>Романтический стиль </a:t>
            </a:r>
            <a:r>
              <a:rPr lang="ru-RU" sz="2400" dirty="0"/>
              <a:t>– это стиль юных и милых девушек, которые, даже повзрослев, немного верят в сказку. Это нежные платья, цветочный </a:t>
            </a:r>
            <a:r>
              <a:rPr lang="ru-RU" sz="2400" dirty="0" err="1"/>
              <a:t>принт</a:t>
            </a:r>
            <a:r>
              <a:rPr lang="ru-RU" sz="2400" dirty="0"/>
              <a:t>, кружево, оборки и воланы, пастельные оттенки, маленькие сумочки и соломенные шляпы. Это женственные силуэты, но без страсти и глубоких декольте, это скромность и кокетство.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978534" y="3454949"/>
            <a:ext cx="315883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Подборка образа в романтическом стиле</a:t>
            </a:r>
            <a:endParaRPr lang="ru-RU" sz="2800" dirty="0"/>
          </a:p>
        </p:txBody>
      </p:sp>
      <p:pic>
        <p:nvPicPr>
          <p:cNvPr id="3074" name="Picture 2" descr="SCRAMBLED E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7371" y="3454949"/>
            <a:ext cx="2190750" cy="3162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SCRAMBLED E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8760" y="3454949"/>
            <a:ext cx="2190750" cy="3162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SCRAMBLED E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0149" y="3454949"/>
            <a:ext cx="2190750" cy="3162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93117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30531" y="415637"/>
            <a:ext cx="5561213" cy="6359236"/>
          </a:xfrm>
        </p:spPr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ru-RU" sz="3800" b="1" cap="all" dirty="0">
                <a:solidFill>
                  <a:srgbClr val="FF0000"/>
                </a:solidFill>
              </a:rPr>
              <a:t>БОХО</a:t>
            </a:r>
          </a:p>
          <a:p>
            <a:pPr algn="just"/>
            <a:r>
              <a:rPr lang="ru-RU" sz="2000" dirty="0"/>
              <a:t>Богемный стиль одежды, который любили актрисы, художницы, поэтессы XX века, стал родоначальником стиля </a:t>
            </a:r>
            <a:r>
              <a:rPr lang="ru-RU" sz="2000" dirty="0" err="1"/>
              <a:t>бохо</a:t>
            </a:r>
            <a:r>
              <a:rPr lang="ru-RU" sz="2000" dirty="0"/>
              <a:t>. Богемный стиль подразумевает широкие, свободные силуэты, длинные платья и юбки.</a:t>
            </a:r>
          </a:p>
          <a:p>
            <a:pPr algn="just"/>
            <a:r>
              <a:rPr lang="ru-RU" sz="2000" dirty="0" smtClean="0"/>
              <a:t>Данному </a:t>
            </a:r>
            <a:r>
              <a:rPr lang="ru-RU" sz="2000" dirty="0"/>
              <a:t>стилистическому направлению присущи: мягкие натуральные ткани, кружево, </a:t>
            </a:r>
            <a:r>
              <a:rPr lang="ru-RU" sz="2000" dirty="0" err="1"/>
              <a:t>принты</a:t>
            </a:r>
            <a:r>
              <a:rPr lang="ru-RU" sz="2000" dirty="0"/>
              <a:t>, кисточки на одежде, повязки и шляпы на голове, большие солнцезащитные очки, сандалии или сапоги несколько в ковбойской стиле, украшения на длинных цепочках, ремни с металлическими вставками и бахрома.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421631" y="274320"/>
            <a:ext cx="45024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Подборка образа в стиле БОХО</a:t>
            </a:r>
            <a:endParaRPr lang="ru-RU" sz="2800" dirty="0"/>
          </a:p>
        </p:txBody>
      </p:sp>
      <p:pic>
        <p:nvPicPr>
          <p:cNvPr id="5122" name="Picture 2" descr="https://i.pinimg.com/originals/63/54/e7/6354e7ce7d93983d7b698926efc965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6230" y="1770610"/>
            <a:ext cx="5332644" cy="4256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82039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51630" y="194735"/>
            <a:ext cx="9520158" cy="38369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3200" b="1" cap="all" dirty="0">
                <a:solidFill>
                  <a:srgbClr val="FF0000"/>
                </a:solidFill>
              </a:rPr>
              <a:t>КЭЖУАЛ (</a:t>
            </a:r>
            <a:r>
              <a:rPr lang="en-US" sz="3200" b="1" cap="all" dirty="0">
                <a:solidFill>
                  <a:srgbClr val="FF0000"/>
                </a:solidFill>
              </a:rPr>
              <a:t>CASUAL)</a:t>
            </a:r>
          </a:p>
          <a:p>
            <a:pPr algn="just"/>
            <a:r>
              <a:rPr lang="ru-RU" sz="2400" dirty="0" smtClean="0"/>
              <a:t>Это </a:t>
            </a:r>
            <a:r>
              <a:rPr lang="ru-RU" sz="2400" dirty="0"/>
              <a:t>всегда комфорт и удобство, приятные ткани, не сковывающие фасоны, некая мягкость и гибкость. Ключевыми элементами среди одежды являются: джинсы, рубашки, футболки, свитера, джемпера и толстовки, кроссовки, незамысловатые удобные туфли, балетки и т.д. </a:t>
            </a:r>
            <a:endParaRPr lang="ru-RU" sz="2400" dirty="0" smtClean="0"/>
          </a:p>
          <a:p>
            <a:pPr algn="just"/>
            <a:r>
              <a:rPr lang="ru-RU" sz="2400" dirty="0" smtClean="0"/>
              <a:t>Что </a:t>
            </a:r>
            <a:r>
              <a:rPr lang="ru-RU" sz="2400" dirty="0"/>
              <a:t>же касается цветовой гаммы, то она намного разнообразнее, чем в выше упомянутом классическом стиле, однако яркие неоновые цвета так же неуместны, в отличие от благородного синего, травянисто-зелёного, горчично-желтого и т.д.</a:t>
            </a:r>
          </a:p>
          <a:p>
            <a:endParaRPr lang="ru-RU" sz="2400" dirty="0"/>
          </a:p>
        </p:txBody>
      </p:sp>
      <p:pic>
        <p:nvPicPr>
          <p:cNvPr id="2050" name="Picture 2" descr="Кэжуал (casual)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8200" y="3848248"/>
            <a:ext cx="2003829" cy="3009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Кэжуал (casual)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6960" y="3881717"/>
            <a:ext cx="2225040" cy="2905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63050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58431" y="254923"/>
            <a:ext cx="10436833" cy="2810863"/>
          </a:xfrm>
        </p:spPr>
        <p:txBody>
          <a:bodyPr>
            <a:normAutofit lnSpcReduction="10000"/>
          </a:bodyPr>
          <a:lstStyle/>
          <a:p>
            <a:pPr marL="0" indent="0" fontAlgn="base">
              <a:buNone/>
            </a:pPr>
            <a:r>
              <a:rPr lang="ru-RU" sz="3200" b="1" cap="all" dirty="0">
                <a:solidFill>
                  <a:srgbClr val="FF0000"/>
                </a:solidFill>
              </a:rPr>
              <a:t>ЭТНО СТИЛЬ</a:t>
            </a:r>
          </a:p>
          <a:p>
            <a:pPr algn="just"/>
            <a:r>
              <a:rPr lang="ru-RU" sz="2100" dirty="0" err="1"/>
              <a:t>Этно</a:t>
            </a:r>
            <a:r>
              <a:rPr lang="ru-RU" sz="2100" dirty="0"/>
              <a:t> отдалённо напоминает </a:t>
            </a:r>
            <a:r>
              <a:rPr lang="ru-RU" sz="2100" dirty="0" err="1"/>
              <a:t>бохо</a:t>
            </a:r>
            <a:r>
              <a:rPr lang="ru-RU" sz="2100" dirty="0"/>
              <a:t>, но всё же совсем иной. Ему присущи натуральные ткани, просторные фасоны и </a:t>
            </a:r>
            <a:r>
              <a:rPr lang="ru-RU" sz="2100" dirty="0" err="1"/>
              <a:t>принты</a:t>
            </a:r>
            <a:r>
              <a:rPr lang="ru-RU" sz="2100" dirty="0"/>
              <a:t>, являющиеся символом той или иной культуры. К примеру, это могут быть: </a:t>
            </a:r>
            <a:r>
              <a:rPr lang="ru-RU" sz="2100" dirty="0" smtClean="0"/>
              <a:t>кимоно</a:t>
            </a:r>
            <a:r>
              <a:rPr lang="ru-RU" sz="2100" dirty="0"/>
              <a:t>, жакет или сумка с ацтекским </a:t>
            </a:r>
            <a:r>
              <a:rPr lang="ru-RU" sz="2100" dirty="0" err="1"/>
              <a:t>принтом</a:t>
            </a:r>
            <a:r>
              <a:rPr lang="ru-RU" sz="2100" dirty="0"/>
              <a:t> и т.д.</a:t>
            </a:r>
          </a:p>
          <a:p>
            <a:pPr algn="just"/>
            <a:r>
              <a:rPr lang="ru-RU" sz="2100" dirty="0"/>
              <a:t>Особенно запоминающимися станут украшения в данной стилистике, они всегда яркие, довольно-таки крупные, оригинальные и привлекающие внимание.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14153" y="3931200"/>
            <a:ext cx="435586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Подборка образа в </a:t>
            </a:r>
          </a:p>
          <a:p>
            <a:pPr algn="ctr"/>
            <a:r>
              <a:rPr lang="ru-RU" sz="3200" dirty="0" err="1"/>
              <a:t>Э</a:t>
            </a:r>
            <a:r>
              <a:rPr lang="ru-RU" sz="3200" dirty="0" err="1" smtClean="0"/>
              <a:t>тно</a:t>
            </a:r>
            <a:r>
              <a:rPr lang="ru-RU" sz="3200" dirty="0" smtClean="0"/>
              <a:t> </a:t>
            </a:r>
            <a:r>
              <a:rPr lang="ru-RU" sz="3200" dirty="0" smtClean="0"/>
              <a:t>стиле</a:t>
            </a:r>
            <a:endParaRPr lang="ru-RU" sz="3200" dirty="0"/>
          </a:p>
        </p:txBody>
      </p:sp>
      <p:pic>
        <p:nvPicPr>
          <p:cNvPr id="6146" name="Picture 2" descr="https://o-tendencii.com/uploads/posts/2022-02/1644950881_75-o-tendencii-com-p-obraz-etnicheskii-stil-v-odezhde-foto-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9259" y="3175462"/>
            <a:ext cx="5133991" cy="3682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29520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33247" y="180109"/>
            <a:ext cx="10362017" cy="3319549"/>
          </a:xfrm>
        </p:spPr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ru-RU" sz="3200" b="1" cap="all" dirty="0">
                <a:solidFill>
                  <a:srgbClr val="FF0000"/>
                </a:solidFill>
              </a:rPr>
              <a:t>МИНИМАЛИЗМ</a:t>
            </a:r>
          </a:p>
          <a:p>
            <a:pPr algn="just"/>
            <a:r>
              <a:rPr lang="ru-RU" sz="2400" dirty="0"/>
              <a:t>Минимализм – это стиль уверенных в себе людей и любителей простоты. Ему присущи спокойные цвета, такие, как черный, белый, серый, бежевый, отсутствие декоративных элементов, будь то рюши или вышивка. Чтобы составить действительно стильный и хороший образ в данном направлении нужно уделить большое внимание качеству одежды, оно должно быть на высоте.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014152" y="3931200"/>
            <a:ext cx="305077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Подборка образа в </a:t>
            </a:r>
          </a:p>
          <a:p>
            <a:pPr algn="ctr"/>
            <a:r>
              <a:rPr lang="ru-RU" sz="2800" dirty="0"/>
              <a:t>с</a:t>
            </a:r>
            <a:r>
              <a:rPr lang="ru-RU" sz="2800" dirty="0" smtClean="0"/>
              <a:t>тиле минимализм</a:t>
            </a:r>
            <a:endParaRPr lang="ru-RU" sz="2800" dirty="0"/>
          </a:p>
        </p:txBody>
      </p:sp>
      <p:pic>
        <p:nvPicPr>
          <p:cNvPr id="7170" name="Picture 2" descr="SCRAMBLED E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3215" y="3450473"/>
            <a:ext cx="2190750" cy="3162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SCRAMBLED E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2258" y="3401288"/>
            <a:ext cx="2190750" cy="3162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Минимализм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3010" y="3401288"/>
            <a:ext cx="2249225" cy="312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3459191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66</TotalTime>
  <Words>762</Words>
  <Application>Microsoft Office PowerPoint</Application>
  <PresentationFormat>Широкоэкранный</PresentationFormat>
  <Paragraphs>47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Century Gothic</vt:lpstr>
      <vt:lpstr>Wingdings 3</vt:lpstr>
      <vt:lpstr>Легкий дым</vt:lpstr>
      <vt:lpstr>Стили в одежде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Стили в одежде</dc:title>
  <dc:creator>Dmitry Belinin</dc:creator>
  <cp:lastModifiedBy>Dmitry Belinin</cp:lastModifiedBy>
  <cp:revision>13</cp:revision>
  <dcterms:created xsi:type="dcterms:W3CDTF">2023-01-01T19:57:34Z</dcterms:created>
  <dcterms:modified xsi:type="dcterms:W3CDTF">2023-01-02T08:01:07Z</dcterms:modified>
</cp:coreProperties>
</file>