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2" r:id="rId3"/>
    <p:sldId id="263" r:id="rId4"/>
    <p:sldId id="261" r:id="rId5"/>
    <p:sldId id="264" r:id="rId6"/>
    <p:sldId id="265" r:id="rId7"/>
    <p:sldId id="266" r:id="rId8"/>
    <p:sldId id="267" r:id="rId9"/>
    <p:sldId id="270" r:id="rId10"/>
    <p:sldId id="271" r:id="rId11"/>
    <p:sldId id="272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22" autoAdjust="0"/>
  </p:normalViewPr>
  <p:slideViewPr>
    <p:cSldViewPr>
      <p:cViewPr varScale="1">
        <p:scale>
          <a:sx n="70" d="100"/>
          <a:sy n="70" d="100"/>
        </p:scale>
        <p:origin x="-7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6322E-7CE9-4E0D-9F2D-353B27AE1E7C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9E47D-657F-4ED9-8F3E-3B09777C9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20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9D3CA-CD01-4FE8-97A3-974DDB7E3FB0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65C6E-7F55-4640-8542-5952D02121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амка-grunge-с-значками-лон-она-387583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463721"/>
          </a:xfrm>
        </p:spPr>
      </p:pic>
      <p:sp>
        <p:nvSpPr>
          <p:cNvPr id="3" name="TextBox 2"/>
          <p:cNvSpPr txBox="1"/>
          <p:nvPr/>
        </p:nvSpPr>
        <p:spPr>
          <a:xfrm>
            <a:off x="1119385" y="1628800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МУНИЦИПАЛЬНОЕ КАЗЕННОЕ ОБЩЕОБРАЗОВАТЕЛЬНОЕ УЧРЕЖДЕНИЕ</a:t>
            </a:r>
          </a:p>
          <a:p>
            <a:r>
              <a:rPr lang="ru-RU" dirty="0" smtClean="0"/>
              <a:t>«СРЕДНЯЯ ОБЩЕОБРАЗОВАТЕЛЬНАЯ ШКОЛА №15»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51971" y="309306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Презентация к уроку английского языка во 2ом классе</a:t>
            </a:r>
          </a:p>
          <a:p>
            <a:pPr algn="ctr"/>
            <a:endParaRPr lang="ru-RU" dirty="0"/>
          </a:p>
          <a:p>
            <a:pPr algn="ctr"/>
            <a:r>
              <a:rPr lang="en-US" dirty="0" smtClean="0"/>
              <a:t>Step 24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92391" y="4437112"/>
            <a:ext cx="2840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учитель английского языка </a:t>
            </a:r>
            <a:r>
              <a:rPr lang="ru-RU" dirty="0" err="1" smtClean="0"/>
              <a:t>Тимашова</a:t>
            </a:r>
            <a:r>
              <a:rPr lang="ru-RU" dirty="0" smtClean="0"/>
              <a:t> Е.А.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94447"/>
            <a:ext cx="33843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3" y="913902"/>
            <a:ext cx="4291745" cy="247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3" y="3703657"/>
            <a:ext cx="3996244" cy="297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279" y="3789040"/>
            <a:ext cx="3738193" cy="280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70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1844824"/>
            <a:ext cx="29523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do</a:t>
            </a:r>
            <a:r>
              <a:rPr lang="en-US" sz="44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</a:p>
          <a:p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h</a:t>
            </a:r>
            <a:r>
              <a:rPr lang="en-US" sz="44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se</a:t>
            </a:r>
          </a:p>
          <a:p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p</a:t>
            </a:r>
            <a:r>
              <a:rPr lang="en-US" sz="44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  <a:p>
            <a:r>
              <a:rPr lang="en-US" sz="4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flo</a:t>
            </a:r>
            <a:r>
              <a:rPr lang="en-US" sz="44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</a:t>
            </a:r>
            <a:endParaRPr lang="ru-RU" sz="44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147014" cy="181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181" y="243339"/>
            <a:ext cx="2412355" cy="241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46" y="4509120"/>
            <a:ext cx="2831329" cy="210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15560"/>
            <a:ext cx="3736975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Соединительная линия уступом 8"/>
          <p:cNvCxnSpPr/>
          <p:nvPr/>
        </p:nvCxnSpPr>
        <p:spPr>
          <a:xfrm rot="5400000">
            <a:off x="1871700" y="3609020"/>
            <a:ext cx="936104" cy="86409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4698382" y="1539158"/>
            <a:ext cx="1475428" cy="129614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10800000">
            <a:off x="3254518" y="1340769"/>
            <a:ext cx="597402" cy="594941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4221088"/>
            <a:ext cx="432048" cy="424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91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одержимое 3" descr="img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31954" b="19116"/>
          <a:stretch>
            <a:fillRect/>
          </a:stretch>
        </p:blipFill>
        <p:spPr bwMode="auto">
          <a:xfrm>
            <a:off x="1043608" y="908720"/>
            <a:ext cx="6610581" cy="49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15072" t="74592" r="57189" b="16900"/>
          <a:stretch>
            <a:fillRect/>
          </a:stretch>
        </p:blipFill>
        <p:spPr bwMode="auto">
          <a:xfrm>
            <a:off x="0" y="188640"/>
            <a:ext cx="262778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855718"/>
            <a:ext cx="4301473" cy="4301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899592" y="908720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692696"/>
            <a:ext cx="727280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 k]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clo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ck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ck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so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ck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bla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tʃ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ben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ch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mat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imp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erry</a:t>
            </a: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[ʃ]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ip 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sh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op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fi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sh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di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sh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899592" y="908720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980728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1581150"/>
            <a:ext cx="6819900" cy="3695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95936" y="177281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bad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995936" y="278092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funny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319972" y="3789040"/>
            <a:ext cx="226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sad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211960" y="465313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good</a:t>
            </a:r>
            <a:endParaRPr lang="ru-RU" sz="2800" dirty="0"/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3995936" y="1581150"/>
            <a:ext cx="720080" cy="91174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995936" y="2780928"/>
            <a:ext cx="111612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085946" y="4653136"/>
            <a:ext cx="126014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4355976" y="3654606"/>
            <a:ext cx="648072" cy="79208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75" y="2086769"/>
            <a:ext cx="6419850" cy="355282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6480720" cy="3552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7944" y="119675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little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23488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red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067944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big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4067944" y="1196752"/>
            <a:ext cx="936104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067944" y="2348880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51920" y="3429000"/>
            <a:ext cx="100811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49316" b="4910"/>
          <a:stretch>
            <a:fillRect/>
          </a:stretch>
        </p:blipFill>
        <p:spPr bwMode="auto">
          <a:xfrm>
            <a:off x="395536" y="692696"/>
            <a:ext cx="687625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10917" t="4396" r="6298" b="56044"/>
          <a:stretch>
            <a:fillRect/>
          </a:stretch>
        </p:blipFill>
        <p:spPr bwMode="auto">
          <a:xfrm>
            <a:off x="251520" y="620688"/>
            <a:ext cx="6984776" cy="484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21" y="692696"/>
            <a:ext cx="7266384" cy="544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131568" cy="206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248" y="1196752"/>
            <a:ext cx="3276683" cy="214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5" y="2268500"/>
            <a:ext cx="3472334" cy="260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479" y="3314563"/>
            <a:ext cx="3024336" cy="299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980728"/>
            <a:ext cx="547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 c</a:t>
            </a:r>
            <a:r>
              <a:rPr lang="en-US" sz="48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st</a:t>
            </a:r>
            <a:r>
              <a:rPr lang="en-US" sz="48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f</a:t>
            </a:r>
            <a:r>
              <a:rPr lang="en-US" sz="48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</a:p>
          <a:p>
            <a:pPr algn="ctr"/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 p</a:t>
            </a:r>
            <a:r>
              <a:rPr lang="en-US" sz="4800" u="sng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</a:t>
            </a:r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k</a:t>
            </a:r>
            <a:endParaRPr lang="ru-RU" sz="4800" dirty="0">
              <a:cs typeface="Aharoni" panose="02010803020104030203" pitchFamily="2" charset="-79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41338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692696"/>
            <a:ext cx="2428800" cy="159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2" y="3429000"/>
            <a:ext cx="2737877" cy="2051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96488"/>
            <a:ext cx="3024187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2763619" y="1340768"/>
            <a:ext cx="584245" cy="1481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5148064" y="1844824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267744" y="2780928"/>
            <a:ext cx="93610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48064" y="3496488"/>
            <a:ext cx="648072" cy="652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68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86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Лена</cp:lastModifiedBy>
  <cp:revision>14</cp:revision>
  <dcterms:created xsi:type="dcterms:W3CDTF">2017-11-07T19:11:29Z</dcterms:created>
  <dcterms:modified xsi:type="dcterms:W3CDTF">2023-01-02T08:38:39Z</dcterms:modified>
</cp:coreProperties>
</file>