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4" r:id="rId3"/>
    <p:sldId id="276" r:id="rId4"/>
    <p:sldId id="277" r:id="rId5"/>
    <p:sldId id="282" r:id="rId6"/>
    <p:sldId id="256" r:id="rId7"/>
    <p:sldId id="275" r:id="rId8"/>
    <p:sldId id="257" r:id="rId9"/>
    <p:sldId id="258" r:id="rId10"/>
    <p:sldId id="259" r:id="rId11"/>
    <p:sldId id="267" r:id="rId12"/>
    <p:sldId id="269" r:id="rId13"/>
    <p:sldId id="270" r:id="rId14"/>
    <p:sldId id="268" r:id="rId15"/>
    <p:sldId id="272" r:id="rId16"/>
    <p:sldId id="273" r:id="rId17"/>
    <p:sldId id="271" r:id="rId18"/>
    <p:sldId id="260" r:id="rId19"/>
    <p:sldId id="261" r:id="rId20"/>
    <p:sldId id="263" r:id="rId21"/>
    <p:sldId id="266" r:id="rId22"/>
    <p:sldId id="265" r:id="rId23"/>
    <p:sldId id="262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FBBCE2-9781-4D81-8643-107045C94DF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0714245-C600-4E51-99AC-C1FB48EEFCD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BC49C-D2CE-4F56-94CD-C2640232D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70FD25-45AD-43A7-A52D-6E266759C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/>
              <a:t>ГОИЕР    </a:t>
            </a:r>
          </a:p>
          <a:p>
            <a:pPr marL="0" indent="0" algn="ctr">
              <a:buNone/>
            </a:pPr>
            <a:r>
              <a:rPr lang="ru-RU" sz="8800" b="1" dirty="0"/>
              <a:t>ОВАТЕЕЧСТ</a:t>
            </a:r>
          </a:p>
        </p:txBody>
      </p:sp>
    </p:spTree>
    <p:extLst>
      <p:ext uri="{BB962C8B-B14F-4D97-AF65-F5344CB8AC3E}">
        <p14:creationId xmlns:p14="http://schemas.microsoft.com/office/powerpoint/2010/main" val="1690418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vpress.ru/media_files/news_img/D9Qo7APp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764703"/>
            <a:ext cx="2304256" cy="39805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648311" y="4884966"/>
            <a:ext cx="3975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Коля Томский</a:t>
            </a:r>
            <a:r>
              <a:rPr lang="ru-RU" sz="3200" dirty="0"/>
              <a:t>, Якутск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517232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3 мая  2012 года Коля  Томский – обычный </a:t>
            </a:r>
            <a:r>
              <a:rPr lang="ru-RU" sz="2000" dirty="0" err="1"/>
              <a:t>сайсарский</a:t>
            </a:r>
            <a:r>
              <a:rPr lang="ru-RU" sz="2000" dirty="0"/>
              <a:t> мальчишка девяти лет отроду, ученик третьего класса МОБУ СОШ №20 спас одноклассника, чуть было не утонувшего в огромной луже, глубиной с человеческий рост</a:t>
            </a:r>
          </a:p>
        </p:txBody>
      </p:sp>
    </p:spTree>
    <p:extLst>
      <p:ext uri="{BB962C8B-B14F-4D97-AF65-F5344CB8AC3E}">
        <p14:creationId xmlns:p14="http://schemas.microsoft.com/office/powerpoint/2010/main" val="3750062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5685" y="4696981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Юным героям из Якутии </a:t>
            </a:r>
            <a:r>
              <a:rPr lang="ru-RU" sz="2800" b="1" dirty="0"/>
              <a:t>Вадиму Заболоцкому</a:t>
            </a:r>
            <a:r>
              <a:rPr lang="ru-RU" sz="2800" dirty="0"/>
              <a:t> и </a:t>
            </a:r>
            <a:r>
              <a:rPr lang="ru-RU" sz="2800" b="1" dirty="0"/>
              <a:t>Денису Иванову </a:t>
            </a:r>
            <a:r>
              <a:rPr lang="ru-RU" sz="2800" dirty="0"/>
              <a:t>вручили</a:t>
            </a:r>
          </a:p>
          <a:p>
            <a:pPr algn="ctr"/>
            <a:r>
              <a:rPr lang="ru-RU" sz="2800" dirty="0"/>
              <a:t>медали "За мужество в спасении утопающих"</a:t>
            </a:r>
          </a:p>
          <a:p>
            <a:r>
              <a:rPr lang="ru-RU" sz="2800" dirty="0"/>
              <a:t>           В августе 2014 года спасли тонущую девочку</a:t>
            </a:r>
          </a:p>
        </p:txBody>
      </p:sp>
      <p:pic>
        <p:nvPicPr>
          <p:cNvPr id="3" name="Рисунок 2" descr="http://primamedia.cdnvideo.ru/f/big/609/608310.jpg?624508183b8025edf373c0dd148d8e0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5688632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0761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Юным героям из Якутии вручили медали &quot;За мужество в спасении&quot;, Фото с места события из других источник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48463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6434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Юным героям из Якутии вручили медали &quot;За мужество в спасении&quot;, Фото с места события из других источник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424936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1019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732" y="4248435"/>
            <a:ext cx="7038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Учитель ОБЖ </a:t>
            </a:r>
            <a:r>
              <a:rPr lang="ru-RU" sz="2400" b="1" dirty="0"/>
              <a:t>Николай </a:t>
            </a:r>
            <a:r>
              <a:rPr lang="ru-RU" sz="2400" b="1" dirty="0" err="1"/>
              <a:t>Селляхов</a:t>
            </a:r>
            <a:r>
              <a:rPr lang="ru-RU" sz="2400" dirty="0"/>
              <a:t> был </a:t>
            </a:r>
            <a:r>
              <a:rPr lang="ru-RU" sz="2400" dirty="0" err="1"/>
              <a:t>награжден</a:t>
            </a:r>
            <a:r>
              <a:rPr lang="ru-RU" sz="2400" dirty="0"/>
              <a:t> медалью "За содружество в деле спасения". </a:t>
            </a:r>
          </a:p>
        </p:txBody>
      </p:sp>
      <p:pic>
        <p:nvPicPr>
          <p:cNvPr id="3" name="Рисунок 2" descr=" Юным героям из Якутии вручили медали &quot;За мужество в спасении&quot;, Фото с места события из других источников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0648"/>
            <a:ext cx="2808312" cy="38164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47564" y="555873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"Я по образованию учитель физкультуры, - рассказывает Николай </a:t>
            </a:r>
            <a:r>
              <a:rPr lang="ru-RU" dirty="0" err="1"/>
              <a:t>Селляхов</a:t>
            </a:r>
            <a:r>
              <a:rPr lang="ru-RU" dirty="0"/>
              <a:t>, - но постоянно учу  детей не паниковать, не удирать сломя голову, а правильно эвакуироваться, помогать другим".</a:t>
            </a:r>
          </a:p>
        </p:txBody>
      </p:sp>
    </p:spTree>
    <p:extLst>
      <p:ext uri="{BB962C8B-B14F-4D97-AF65-F5344CB8AC3E}">
        <p14:creationId xmlns:p14="http://schemas.microsoft.com/office/powerpoint/2010/main" val="2239371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6002" y="4941168"/>
            <a:ext cx="77768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16 июля 2015 года</a:t>
            </a:r>
            <a:r>
              <a:rPr lang="ru-RU" sz="2400" dirty="0"/>
              <a:t> выпускник юридического факультета, мастер спорта по вольной борьбе</a:t>
            </a:r>
            <a:r>
              <a:rPr lang="ru-RU" sz="2400" b="1" dirty="0"/>
              <a:t>, Алексей Никифоров </a:t>
            </a:r>
            <a:r>
              <a:rPr lang="ru-RU" sz="2400" dirty="0"/>
              <a:t>на протоке реки Лена ценой своей жизни спас утопающего мальчика. </a:t>
            </a:r>
          </a:p>
        </p:txBody>
      </p:sp>
      <p:pic>
        <p:nvPicPr>
          <p:cNvPr id="7170" name="Picture 2" descr="http://cs629321.vk.me/v629321053/20225/PNmbhEp23L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" t="4099" r="50000" b="2921"/>
          <a:stretch/>
        </p:blipFill>
        <p:spPr bwMode="auto">
          <a:xfrm>
            <a:off x="2655011" y="281709"/>
            <a:ext cx="3818847" cy="437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318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????????????????????????????????????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69" t="26493" b="28335"/>
          <a:stretch/>
        </p:blipFill>
        <p:spPr bwMode="auto">
          <a:xfrm>
            <a:off x="395536" y="616458"/>
            <a:ext cx="5429647" cy="386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828804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25 июля 2015 </a:t>
            </a:r>
            <a:r>
              <a:rPr lang="ru-RU" sz="2400" dirty="0"/>
              <a:t>студент автодорожного факультета, активист профсоюзной организации </a:t>
            </a:r>
            <a:r>
              <a:rPr lang="ru-RU" sz="2400" b="1" dirty="0"/>
              <a:t>Трифон Антонов </a:t>
            </a:r>
            <a:r>
              <a:rPr lang="ru-RU" sz="2400" dirty="0"/>
              <a:t>купался на реке у села </a:t>
            </a:r>
            <a:r>
              <a:rPr lang="ru-RU" sz="2400" dirty="0" err="1"/>
              <a:t>Рассолода</a:t>
            </a:r>
            <a:r>
              <a:rPr lang="ru-RU" sz="2400" dirty="0"/>
              <a:t> Мегино-Кангаласского улуса. При переходе по песчаной косе его друзей стало уносить течением, спасая их, он не смог выбраться из воды.</a:t>
            </a:r>
          </a:p>
        </p:txBody>
      </p:sp>
      <p:pic>
        <p:nvPicPr>
          <p:cNvPr id="6148" name="Picture 4" descr="https://im3-tub-ru.yandex.net/i?id=c8700c7374b58a33e3ddfc0a86779922&amp;n=33&amp;h=215&amp;w=3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513" y="2636912"/>
            <a:ext cx="3935209" cy="2191892"/>
          </a:xfrm>
          <a:prstGeom prst="rect">
            <a:avLst/>
          </a:prstGeom>
          <a:noFill/>
          <a:ln w="76200">
            <a:solidFill>
              <a:schemeClr val="bg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131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19" y="260648"/>
            <a:ext cx="839321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 Якутии учреждена ежегодная премия имени студентов СВФУ </a:t>
            </a:r>
            <a:r>
              <a:rPr lang="ru-RU" sz="2400" b="1" dirty="0"/>
              <a:t>Алексея Никифорова</a:t>
            </a:r>
            <a:r>
              <a:rPr lang="ru-RU" sz="2400" dirty="0"/>
              <a:t> и </a:t>
            </a:r>
            <a:r>
              <a:rPr lang="ru-RU" sz="2400" b="1" dirty="0"/>
              <a:t>Трифона Антонова</a:t>
            </a:r>
            <a:r>
              <a:rPr lang="ru-RU" sz="2400" dirty="0"/>
              <a:t>, которые ценой своей жизни тем летом спасли жизнь других людей. Она будет присуждена студентам, магистрантам или аспирантам университета за героические поступки, стойкость характера и волю к жизни. </a:t>
            </a:r>
          </a:p>
          <a:p>
            <a:pPr algn="just"/>
            <a:r>
              <a:rPr lang="ru-RU" sz="2400" dirty="0"/>
              <a:t>Вручение премии проходят в День героев Отечества 9 декабря</a:t>
            </a:r>
          </a:p>
        </p:txBody>
      </p:sp>
      <p:pic>
        <p:nvPicPr>
          <p:cNvPr id="5124" name="Picture 4" descr="http://ysia.ru/wp-content/uploads/2016/12/Dulustan-Slepts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72431"/>
            <a:ext cx="5450135" cy="363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626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vpress.ru/media_files/news_img/SmcDiB4v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830" y="908720"/>
            <a:ext cx="3168352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471830" y="3597867"/>
            <a:ext cx="3042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Дмитрий Никитин</a:t>
            </a:r>
            <a:r>
              <a:rPr lang="ru-RU" sz="2000" dirty="0"/>
              <a:t>, Якутск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306163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Старший лейтенант полиции Дмитрий Никитин три года назад, находясь во внеслужебное время, спас двоих мужчин, которых чуть не затянуло под острые винты лопастей теплохода во время купания на реке Лена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250453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3610"/>
            <a:ext cx="2808312" cy="2821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284984"/>
            <a:ext cx="777686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Михаил Анисимов</a:t>
            </a:r>
            <a:r>
              <a:rPr lang="ru-RU" sz="2000" dirty="0"/>
              <a:t>, </a:t>
            </a:r>
            <a:r>
              <a:rPr lang="ru-RU" sz="2000" dirty="0" err="1"/>
              <a:t>Немюгюнцы</a:t>
            </a:r>
            <a:r>
              <a:rPr lang="ru-RU" sz="2000" dirty="0"/>
              <a:t>, </a:t>
            </a:r>
            <a:r>
              <a:rPr lang="ru-RU" sz="2000" dirty="0" err="1"/>
              <a:t>Хангаласский</a:t>
            </a:r>
            <a:r>
              <a:rPr lang="ru-RU" sz="2000" dirty="0"/>
              <a:t> район</a:t>
            </a:r>
          </a:p>
          <a:p>
            <a:r>
              <a:rPr lang="ru-RU" sz="2000" dirty="0"/>
              <a:t> </a:t>
            </a:r>
          </a:p>
          <a:p>
            <a:pPr algn="ctr"/>
            <a:br>
              <a:rPr lang="ru-RU" dirty="0"/>
            </a:br>
            <a:r>
              <a:rPr lang="ru-RU" sz="2000" dirty="0"/>
              <a:t>Весной 2010 года, когда в селе </a:t>
            </a:r>
            <a:r>
              <a:rPr lang="ru-RU" sz="2000" dirty="0" err="1"/>
              <a:t>Немюгюнцы</a:t>
            </a:r>
            <a:r>
              <a:rPr lang="ru-RU" sz="2000" dirty="0"/>
              <a:t> было сильное наводнение, Михаил Анисимов спас за одну ночь тридцать людей, которые остались на островах на произвол судьбы. Если бы Михаил Егорович не рискнул в ту ночь своей жизнью, этих </a:t>
            </a:r>
            <a:r>
              <a:rPr lang="ru-RU" sz="2000" dirty="0" err="1"/>
              <a:t>трех</a:t>
            </a:r>
            <a:r>
              <a:rPr lang="ru-RU" sz="2000" dirty="0"/>
              <a:t> десятков людей, включая четверых маленьких детей, уже не было бы в живых. </a:t>
            </a:r>
          </a:p>
        </p:txBody>
      </p:sp>
    </p:spTree>
    <p:extLst>
      <p:ext uri="{BB962C8B-B14F-4D97-AF65-F5344CB8AC3E}">
        <p14:creationId xmlns:p14="http://schemas.microsoft.com/office/powerpoint/2010/main" val="1607949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761C78-1401-4AF1-B612-61F5B9F08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4E2210-23B1-46CE-BB96-82C812820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/>
              <a:t>ГЕРОИ</a:t>
            </a:r>
          </a:p>
          <a:p>
            <a:pPr marL="0" indent="0" algn="ctr">
              <a:buNone/>
            </a:pPr>
            <a:r>
              <a:rPr lang="ru-RU" sz="8800" b="1" dirty="0"/>
              <a:t>ОТЕЧЕСТВА</a:t>
            </a:r>
          </a:p>
        </p:txBody>
      </p:sp>
    </p:spTree>
    <p:extLst>
      <p:ext uri="{BB962C8B-B14F-4D97-AF65-F5344CB8AC3E}">
        <p14:creationId xmlns:p14="http://schemas.microsoft.com/office/powerpoint/2010/main" val="4087222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vpress.ru/media_files/news_img/GYB8aCz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664" y="332656"/>
            <a:ext cx="3900528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3284984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Игорь Кузнецов, Дмитрий Трифонов</a:t>
            </a:r>
            <a:r>
              <a:rPr lang="ru-RU" sz="2400" dirty="0"/>
              <a:t>, Якутск </a:t>
            </a:r>
          </a:p>
          <a:p>
            <a:r>
              <a:rPr lang="ru-RU" sz="2400" dirty="0"/>
              <a:t>29 марта 2014 года в 5 часов утра сотрудники ДПС лейтенант полиции Игорь Кузнецов и майор Дмитрий Трифонов спасли семью в </a:t>
            </a:r>
            <a:r>
              <a:rPr lang="ru-RU" sz="2400" dirty="0" err="1"/>
              <a:t>Сайсарском</a:t>
            </a:r>
            <a:r>
              <a:rPr lang="ru-RU" sz="2400" dirty="0"/>
              <a:t> районе, чей частный дом на улице Парковой сгорел дотла. Жильцы даже не знали, что начался пожар, и если бы не сотрудники ДПС вся семья и маленькая </a:t>
            </a:r>
            <a:r>
              <a:rPr lang="ru-RU" sz="2400" dirty="0" err="1"/>
              <a:t>трехлетняя</a:t>
            </a:r>
            <a:r>
              <a:rPr lang="ru-RU" sz="2400" dirty="0"/>
              <a:t> внучка могли погибнуть в то утро.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90175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vpress.ru/media_files/news_img/dtdN8htq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6" r="10261"/>
          <a:stretch/>
        </p:blipFill>
        <p:spPr bwMode="auto">
          <a:xfrm>
            <a:off x="3203848" y="476672"/>
            <a:ext cx="2448272" cy="28870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187624" y="3645024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Александр Андросов</a:t>
            </a:r>
            <a:r>
              <a:rPr lang="ru-RU" dirty="0"/>
              <a:t>, Нерюнгринский район</a:t>
            </a:r>
            <a:br>
              <a:rPr lang="ru-RU" dirty="0"/>
            </a:br>
            <a:r>
              <a:rPr lang="ru-RU" dirty="0"/>
              <a:t>Помощник судьи </a:t>
            </a:r>
            <a:r>
              <a:rPr lang="ru-RU" dirty="0" err="1"/>
              <a:t>Нерюнгринского</a:t>
            </a:r>
            <a:r>
              <a:rPr lang="ru-RU" dirty="0"/>
              <a:t> городского суда Александр Андросов летом 2013 года на реке Чульман спас тонущего человека, рискуя своей жизнью. Мужчина попал в водяную воронку и самостоятельно выбраться не смог. На берегу стояло несколько десятков людей и только Александр, не раздумывая, бросился спасать человека. </a:t>
            </a:r>
          </a:p>
        </p:txBody>
      </p:sp>
    </p:spTree>
    <p:extLst>
      <p:ext uri="{BB962C8B-B14F-4D97-AF65-F5344CB8AC3E}">
        <p14:creationId xmlns:p14="http://schemas.microsoft.com/office/powerpoint/2010/main" val="3522180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vpress.ru/media_files/news_img/bhYx2hT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816" y="723746"/>
            <a:ext cx="3636367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436433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Михаил Протопопов,</a:t>
            </a:r>
            <a:r>
              <a:rPr lang="ru-RU" dirty="0"/>
              <a:t> </a:t>
            </a:r>
            <a:r>
              <a:rPr lang="ru-RU" dirty="0" err="1"/>
              <a:t>Томпонский</a:t>
            </a:r>
            <a:r>
              <a:rPr lang="ru-RU" dirty="0"/>
              <a:t> район</a:t>
            </a:r>
            <a:br>
              <a:rPr lang="ru-RU" dirty="0"/>
            </a:br>
            <a:r>
              <a:rPr lang="ru-RU" dirty="0"/>
              <a:t>В сентябре 2007 года в </a:t>
            </a:r>
            <a:r>
              <a:rPr lang="ru-RU" dirty="0" err="1"/>
              <a:t>Томпонском</a:t>
            </a:r>
            <a:r>
              <a:rPr lang="ru-RU" dirty="0"/>
              <a:t> районе Михаил Протопопов, работавший директором ДЮСШ, спас шестерых людей, чуть было не утонувших в быстротечной реке Алдан. </a:t>
            </a:r>
          </a:p>
        </p:txBody>
      </p:sp>
    </p:spTree>
    <p:extLst>
      <p:ext uri="{BB962C8B-B14F-4D97-AF65-F5344CB8AC3E}">
        <p14:creationId xmlns:p14="http://schemas.microsoft.com/office/powerpoint/2010/main" val="266041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2656"/>
            <a:ext cx="2432370" cy="278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7188" y="3284984"/>
            <a:ext cx="769722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Николай </a:t>
            </a:r>
            <a:r>
              <a:rPr lang="ru-RU" sz="2000" b="1" dirty="0" err="1"/>
              <a:t>Эверстов</a:t>
            </a:r>
            <a:br>
              <a:rPr lang="ru-RU" sz="2000" dirty="0"/>
            </a:br>
            <a:r>
              <a:rPr lang="ru-RU" sz="2000" dirty="0"/>
              <a:t>Жарким июльским днем в </a:t>
            </a:r>
            <a:r>
              <a:rPr lang="ru-RU" sz="2000" dirty="0" err="1"/>
              <a:t>г.Якутске</a:t>
            </a:r>
            <a:r>
              <a:rPr lang="ru-RU" sz="2000" dirty="0"/>
              <a:t> на пляже 202 микрорайона тонула девочка. Молодой 23-летний сержант МВД Николай </a:t>
            </a:r>
            <a:r>
              <a:rPr lang="ru-RU" sz="2000" dirty="0" err="1"/>
              <a:t>Эверстов</a:t>
            </a:r>
            <a:r>
              <a:rPr lang="ru-RU" sz="2000" dirty="0"/>
              <a:t> оказался рядом и, хотя многие считали, что девочка утонула, он вытащил ее из глубины шесть метров. </a:t>
            </a:r>
            <a:r>
              <a:rPr lang="ru-RU" sz="2000" dirty="0" err="1"/>
              <a:t>Сандаара</a:t>
            </a:r>
            <a:r>
              <a:rPr lang="ru-RU" sz="2000" dirty="0"/>
              <a:t>, так зовут девочку, пролежала в коме две недели, а после пришла в сознание и её перевели в общее отделение Медицинского центра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876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4D5D95-38C3-4E9A-A476-C078FF5C8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384" y="404664"/>
            <a:ext cx="5517232" cy="5517232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675CE7E-6D6B-4C88-BA8C-9820B86D9842}"/>
              </a:ext>
            </a:extLst>
          </p:cNvPr>
          <p:cNvSpPr/>
          <p:nvPr/>
        </p:nvSpPr>
        <p:spPr>
          <a:xfrm>
            <a:off x="737848" y="6031523"/>
            <a:ext cx="7347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prstClr val="white"/>
                </a:solidFill>
              </a:rPr>
              <a:t>За спасание девочки Николай награжден серебряной медалью </a:t>
            </a:r>
          </a:p>
          <a:p>
            <a:pPr algn="ctr"/>
            <a:r>
              <a:rPr lang="ru-RU" sz="2000" b="1" dirty="0">
                <a:solidFill>
                  <a:prstClr val="white"/>
                </a:solidFill>
              </a:rPr>
              <a:t>"За спасение погибавших".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6438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76672"/>
            <a:ext cx="8229600" cy="3384376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87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64704"/>
            <a:ext cx="8229600" cy="4464496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</a:rPr>
              <a:t>Госдума в 2007 году установила новую памятную дату – 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День Героев Отечества, 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который празднуется 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i="1" dirty="0">
                <a:solidFill>
                  <a:schemeClr val="tx1"/>
                </a:solidFill>
              </a:rPr>
              <a:t>9 декабря</a:t>
            </a:r>
            <a:r>
              <a:rPr lang="ru-RU" sz="48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639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/>
              <a:t>«Герой никогда не умрёт – он вечно в народе живёт».</a:t>
            </a:r>
          </a:p>
        </p:txBody>
      </p:sp>
    </p:spTree>
    <p:extLst>
      <p:ext uri="{BB962C8B-B14F-4D97-AF65-F5344CB8AC3E}">
        <p14:creationId xmlns:p14="http://schemas.microsoft.com/office/powerpoint/2010/main" val="232466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029479"/>
            <a:ext cx="7056784" cy="1470025"/>
          </a:xfrm>
        </p:spPr>
        <p:txBody>
          <a:bodyPr>
            <a:noAutofit/>
          </a:bodyPr>
          <a:lstStyle/>
          <a:p>
            <a:r>
              <a:rPr lang="ru-RU" sz="6000" dirty="0"/>
              <a:t>Герои среди нас….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7992888" cy="7669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nvpress.ru/media_files/cover/news/12/12/a086663a390f86ffe018be0a7a1d6c5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3" r="6382"/>
          <a:stretch/>
        </p:blipFill>
        <p:spPr bwMode="auto">
          <a:xfrm>
            <a:off x="3131840" y="188640"/>
            <a:ext cx="2880320" cy="2160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69440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1164"/>
            <a:ext cx="8496944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Что такое подвиг?</a:t>
            </a:r>
            <a:endParaRPr lang="ru-RU" sz="2800" dirty="0"/>
          </a:p>
          <a:p>
            <a:pPr marL="342900" indent="-342900">
              <a:buFontTx/>
              <a:buChar char="-"/>
            </a:pPr>
            <a:r>
              <a:rPr lang="ru-RU" sz="2000" dirty="0"/>
              <a:t>это когда чувство любви к родине, семье и просто дорогим людям, заглушает в тебе чувство страха, боли и мысли о смерти и толкает тебя на смелые поступки, при этом не задумываясь о последствиях, которые могут случиться с тобой! </a:t>
            </a:r>
          </a:p>
          <a:p>
            <a:pPr marL="355600" lvl="0" indent="-355600"/>
            <a:r>
              <a:rPr lang="ru-RU" sz="2000" dirty="0"/>
              <a:t>–    это героический поступок человека; совершая подвиг, человек проявляет смелость, самоотверженность. </a:t>
            </a:r>
          </a:p>
          <a:p>
            <a:pPr lvl="0"/>
            <a:r>
              <a:rPr lang="ru-RU" sz="2400" b="1" i="1" dirty="0">
                <a:solidFill>
                  <a:srgbClr val="C00000"/>
                </a:solidFill>
              </a:rPr>
              <a:t>Самый</a:t>
            </a: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большой подвиг </a:t>
            </a:r>
            <a:r>
              <a:rPr lang="ru-RU" sz="2400" dirty="0"/>
              <a:t>состоит в том, чтобы всегда оставаться верным своим убеждениям, своей мечте, уметь отстаивать свои убеждения, бороться за эту мечту</a:t>
            </a:r>
            <a:r>
              <a:rPr lang="ru-RU" sz="2000" dirty="0"/>
              <a:t>. </a:t>
            </a:r>
          </a:p>
          <a:p>
            <a:pPr lvl="0"/>
            <a:r>
              <a:rPr lang="ru-RU" sz="2400" i="1" dirty="0">
                <a:ea typeface="Times New Roman" pitchFamily="18" charset="0"/>
                <a:cs typeface="Arial" pitchFamily="34" charset="0"/>
              </a:rPr>
              <a:t>Есть </a:t>
            </a:r>
            <a:r>
              <a:rPr lang="ru-RU" sz="24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подвиг</a:t>
            </a:r>
            <a:r>
              <a:rPr lang="ru-RU" sz="2400" i="1" dirty="0">
                <a:ea typeface="Times New Roman" pitchFamily="18" charset="0"/>
                <a:cs typeface="Arial" pitchFamily="34" charset="0"/>
              </a:rPr>
              <a:t>, как вспышка , как яркий факел, но есть и другой подвиг, внешне не броский, повседневный. И длится он не секунды, минуты, а недели, месяцы, годы. И проявляется в самоотверженном труде, требующем от человека высочайшего напряжения духовных и физических сил, нередко сопряжённого с опасностью, риском. </a:t>
            </a:r>
          </a:p>
          <a:p>
            <a:pPr lvl="0"/>
            <a:r>
              <a:rPr lang="ru-RU" sz="2400" b="1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Подвиг</a:t>
            </a:r>
            <a:r>
              <a:rPr lang="ru-RU" sz="2400" i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i="1" dirty="0">
                <a:ea typeface="Times New Roman" pitchFamily="18" charset="0"/>
                <a:cs typeface="Arial" pitchFamily="34" charset="0"/>
              </a:rPr>
              <a:t>– это мера добра, любви, внутренней честности перед собой и людьми.</a:t>
            </a:r>
            <a:endParaRPr lang="ru-RU" sz="2400" i="1" dirty="0">
              <a:cs typeface="Arial" pitchFamily="34" charset="0"/>
            </a:endParaRPr>
          </a:p>
          <a:p>
            <a:pPr marL="342900" indent="-342900">
              <a:buFontTx/>
              <a:buChar char="-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0459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vpress.ru/media_files/news_img/0089a12e2f0135ed8e466608da742ad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5040560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198008" y="4036288"/>
            <a:ext cx="4941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Трофим Жендринский, 8 лет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56612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5199583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 при пожаре своих младшего брата и сестрёнку в селе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Балаганнах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Верхневилюйского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района. За спасение детей и проявленную храбрость награждён медалью МЧС России «За отвагу на пожаре»</a:t>
            </a:r>
          </a:p>
        </p:txBody>
      </p:sp>
    </p:spTree>
    <p:extLst>
      <p:ext uri="{BB962C8B-B14F-4D97-AF65-F5344CB8AC3E}">
        <p14:creationId xmlns:p14="http://schemas.microsoft.com/office/powerpoint/2010/main" val="385276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vpress.ru/media_files/news_img/kB82vtuw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6" t="15983" r="18888" b="8091"/>
          <a:stretch/>
        </p:blipFill>
        <p:spPr bwMode="auto">
          <a:xfrm>
            <a:off x="2933481" y="507969"/>
            <a:ext cx="3521467" cy="38087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05568" y="4299392"/>
            <a:ext cx="4247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Скрябин Жора, Якутск.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7612" y="5181292"/>
            <a:ext cx="77516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сентябре 2013 года в селе Суола Мегино-Кангаласского улуса пятилетний Жора спас соседскую девочку, которая чуть не утонула в озере.</a:t>
            </a:r>
          </a:p>
        </p:txBody>
      </p:sp>
    </p:spTree>
    <p:extLst>
      <p:ext uri="{BB962C8B-B14F-4D97-AF65-F5344CB8AC3E}">
        <p14:creationId xmlns:p14="http://schemas.microsoft.com/office/powerpoint/2010/main" val="3724021281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421</TotalTime>
  <Words>515</Words>
  <Application>Microsoft Office PowerPoint</Application>
  <PresentationFormat>Экран (4:3)</PresentationFormat>
  <Paragraphs>40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Tw Cen MT</vt:lpstr>
      <vt:lpstr>Паркет</vt:lpstr>
      <vt:lpstr>Презентация PowerPoint</vt:lpstr>
      <vt:lpstr>Презентация PowerPoint</vt:lpstr>
      <vt:lpstr>Презентация PowerPoint</vt:lpstr>
      <vt:lpstr>Госдума в 2007 году установила новую памятную дату –  День Героев Отечества,  который празднуется  9 декабря.</vt:lpstr>
      <vt:lpstr>Презентация PowerPoint</vt:lpstr>
      <vt:lpstr>Герои среди нас….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Якутии  живут рядом с нами</dc:title>
  <dc:creator>Антонина</dc:creator>
  <cp:lastModifiedBy>Ирина</cp:lastModifiedBy>
  <cp:revision>23</cp:revision>
  <dcterms:created xsi:type="dcterms:W3CDTF">2017-02-23T02:38:47Z</dcterms:created>
  <dcterms:modified xsi:type="dcterms:W3CDTF">2022-12-11T12:55:19Z</dcterms:modified>
</cp:coreProperties>
</file>