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56" r:id="rId2"/>
    <p:sldId id="257" r:id="rId3"/>
    <p:sldId id="258" r:id="rId4"/>
    <p:sldId id="259" r:id="rId5"/>
    <p:sldId id="260" r:id="rId6"/>
    <p:sldId id="261" r:id="rId7"/>
    <p:sldId id="264" r:id="rId8"/>
    <p:sldId id="262" r:id="rId9"/>
    <p:sldId id="265" r:id="rId1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3" d="100"/>
          <a:sy n="73" d="100"/>
        </p:scale>
        <p:origin x="1476"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75B8DC7-7FE3-4755-A004-CC762766145D}" type="datetimeFigureOut">
              <a:rPr lang="ru-RU" smtClean="0"/>
              <a:t>31.12.2022</a:t>
            </a:fld>
            <a:endParaRPr lang="ru-RU"/>
          </a:p>
        </p:txBody>
      </p:sp>
      <p:sp>
        <p:nvSpPr>
          <p:cNvPr id="4" name="Образ слайда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031319C-097E-4EED-9CCF-C89A343C2E8D}" type="slidenum">
              <a:rPr lang="ru-RU" smtClean="0"/>
              <a:t>‹#›</a:t>
            </a:fld>
            <a:endParaRPr lang="ru-RU"/>
          </a:p>
        </p:txBody>
      </p:sp>
    </p:spTree>
    <p:extLst>
      <p:ext uri="{BB962C8B-B14F-4D97-AF65-F5344CB8AC3E}">
        <p14:creationId xmlns:p14="http://schemas.microsoft.com/office/powerpoint/2010/main" val="7582121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B031319C-097E-4EED-9CCF-C89A343C2E8D}" type="slidenum">
              <a:rPr lang="ru-RU" smtClean="0"/>
              <a:t>5</a:t>
            </a:fld>
            <a:endParaRPr lang="ru-RU"/>
          </a:p>
        </p:txBody>
      </p:sp>
    </p:spTree>
    <p:extLst>
      <p:ext uri="{BB962C8B-B14F-4D97-AF65-F5344CB8AC3E}">
        <p14:creationId xmlns:p14="http://schemas.microsoft.com/office/powerpoint/2010/main" val="308032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3B6252CE-22CF-4BAD-923C-E89269CD44C3}" type="datetimeFigureOut">
              <a:rPr lang="ru-RU" smtClean="0"/>
              <a:t>31.12.2022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375F3E1-B8FF-4A8A-810F-C30E7FC0BEC2}" type="slidenum">
              <a:rPr lang="ru-RU" smtClean="0"/>
              <a:t>‹#›</a:t>
            </a:fld>
            <a:endParaRPr lang="ru-RU"/>
          </a:p>
        </p:txBody>
      </p:sp>
    </p:spTree>
    <p:extLst>
      <p:ext uri="{BB962C8B-B14F-4D97-AF65-F5344CB8AC3E}">
        <p14:creationId xmlns:p14="http://schemas.microsoft.com/office/powerpoint/2010/main" val="12958998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B6252CE-22CF-4BAD-923C-E89269CD44C3}" type="datetimeFigureOut">
              <a:rPr lang="ru-RU" smtClean="0"/>
              <a:t>31.12.2022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375F3E1-B8FF-4A8A-810F-C30E7FC0BEC2}" type="slidenum">
              <a:rPr lang="ru-RU" smtClean="0"/>
              <a:t>‹#›</a:t>
            </a:fld>
            <a:endParaRPr lang="ru-RU"/>
          </a:p>
        </p:txBody>
      </p:sp>
    </p:spTree>
    <p:extLst>
      <p:ext uri="{BB962C8B-B14F-4D97-AF65-F5344CB8AC3E}">
        <p14:creationId xmlns:p14="http://schemas.microsoft.com/office/powerpoint/2010/main" val="35156168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B6252CE-22CF-4BAD-923C-E89269CD44C3}" type="datetimeFigureOut">
              <a:rPr lang="ru-RU" smtClean="0"/>
              <a:t>31.12.2022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375F3E1-B8FF-4A8A-810F-C30E7FC0BEC2}" type="slidenum">
              <a:rPr lang="ru-RU" smtClean="0"/>
              <a:t>‹#›</a:t>
            </a:fld>
            <a:endParaRPr lang="ru-RU"/>
          </a:p>
        </p:txBody>
      </p:sp>
    </p:spTree>
    <p:extLst>
      <p:ext uri="{BB962C8B-B14F-4D97-AF65-F5344CB8AC3E}">
        <p14:creationId xmlns:p14="http://schemas.microsoft.com/office/powerpoint/2010/main" val="34961398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B6252CE-22CF-4BAD-923C-E89269CD44C3}" type="datetimeFigureOut">
              <a:rPr lang="ru-RU" smtClean="0"/>
              <a:t>31.12.2022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375F3E1-B8FF-4A8A-810F-C30E7FC0BEC2}" type="slidenum">
              <a:rPr lang="ru-RU" smtClean="0"/>
              <a:t>‹#›</a:t>
            </a:fld>
            <a:endParaRPr lang="ru-RU"/>
          </a:p>
        </p:txBody>
      </p:sp>
    </p:spTree>
    <p:extLst>
      <p:ext uri="{BB962C8B-B14F-4D97-AF65-F5344CB8AC3E}">
        <p14:creationId xmlns:p14="http://schemas.microsoft.com/office/powerpoint/2010/main" val="6525444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3B6252CE-22CF-4BAD-923C-E89269CD44C3}" type="datetimeFigureOut">
              <a:rPr lang="ru-RU" smtClean="0"/>
              <a:t>31.12.2022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375F3E1-B8FF-4A8A-810F-C30E7FC0BEC2}" type="slidenum">
              <a:rPr lang="ru-RU" smtClean="0"/>
              <a:t>‹#›</a:t>
            </a:fld>
            <a:endParaRPr lang="ru-RU"/>
          </a:p>
        </p:txBody>
      </p:sp>
    </p:spTree>
    <p:extLst>
      <p:ext uri="{BB962C8B-B14F-4D97-AF65-F5344CB8AC3E}">
        <p14:creationId xmlns:p14="http://schemas.microsoft.com/office/powerpoint/2010/main" val="13425079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3B6252CE-22CF-4BAD-923C-E89269CD44C3}" type="datetimeFigureOut">
              <a:rPr lang="ru-RU" smtClean="0"/>
              <a:t>31.12.2022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375F3E1-B8FF-4A8A-810F-C30E7FC0BEC2}" type="slidenum">
              <a:rPr lang="ru-RU" smtClean="0"/>
              <a:t>‹#›</a:t>
            </a:fld>
            <a:endParaRPr lang="ru-RU"/>
          </a:p>
        </p:txBody>
      </p:sp>
    </p:spTree>
    <p:extLst>
      <p:ext uri="{BB962C8B-B14F-4D97-AF65-F5344CB8AC3E}">
        <p14:creationId xmlns:p14="http://schemas.microsoft.com/office/powerpoint/2010/main" val="11718093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3B6252CE-22CF-4BAD-923C-E89269CD44C3}" type="datetimeFigureOut">
              <a:rPr lang="ru-RU" smtClean="0"/>
              <a:t>31.12.2022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E375F3E1-B8FF-4A8A-810F-C30E7FC0BEC2}" type="slidenum">
              <a:rPr lang="ru-RU" smtClean="0"/>
              <a:t>‹#›</a:t>
            </a:fld>
            <a:endParaRPr lang="ru-RU"/>
          </a:p>
        </p:txBody>
      </p:sp>
    </p:spTree>
    <p:extLst>
      <p:ext uri="{BB962C8B-B14F-4D97-AF65-F5344CB8AC3E}">
        <p14:creationId xmlns:p14="http://schemas.microsoft.com/office/powerpoint/2010/main" val="1341644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3B6252CE-22CF-4BAD-923C-E89269CD44C3}" type="datetimeFigureOut">
              <a:rPr lang="ru-RU" smtClean="0"/>
              <a:t>31.12.2022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E375F3E1-B8FF-4A8A-810F-C30E7FC0BEC2}" type="slidenum">
              <a:rPr lang="ru-RU" smtClean="0"/>
              <a:t>‹#›</a:t>
            </a:fld>
            <a:endParaRPr lang="ru-RU"/>
          </a:p>
        </p:txBody>
      </p:sp>
    </p:spTree>
    <p:extLst>
      <p:ext uri="{BB962C8B-B14F-4D97-AF65-F5344CB8AC3E}">
        <p14:creationId xmlns:p14="http://schemas.microsoft.com/office/powerpoint/2010/main" val="26909594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3B6252CE-22CF-4BAD-923C-E89269CD44C3}" type="datetimeFigureOut">
              <a:rPr lang="ru-RU" smtClean="0"/>
              <a:t>31.12.2022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E375F3E1-B8FF-4A8A-810F-C30E7FC0BEC2}" type="slidenum">
              <a:rPr lang="ru-RU" smtClean="0"/>
              <a:t>‹#›</a:t>
            </a:fld>
            <a:endParaRPr lang="ru-RU"/>
          </a:p>
        </p:txBody>
      </p:sp>
    </p:spTree>
    <p:extLst>
      <p:ext uri="{BB962C8B-B14F-4D97-AF65-F5344CB8AC3E}">
        <p14:creationId xmlns:p14="http://schemas.microsoft.com/office/powerpoint/2010/main" val="13560781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3B6252CE-22CF-4BAD-923C-E89269CD44C3}" type="datetimeFigureOut">
              <a:rPr lang="ru-RU" smtClean="0"/>
              <a:t>31.12.2022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375F3E1-B8FF-4A8A-810F-C30E7FC0BEC2}" type="slidenum">
              <a:rPr lang="ru-RU" smtClean="0"/>
              <a:t>‹#›</a:t>
            </a:fld>
            <a:endParaRPr lang="ru-RU"/>
          </a:p>
        </p:txBody>
      </p:sp>
    </p:spTree>
    <p:extLst>
      <p:ext uri="{BB962C8B-B14F-4D97-AF65-F5344CB8AC3E}">
        <p14:creationId xmlns:p14="http://schemas.microsoft.com/office/powerpoint/2010/main" val="32090267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3B6252CE-22CF-4BAD-923C-E89269CD44C3}" type="datetimeFigureOut">
              <a:rPr lang="ru-RU" smtClean="0"/>
              <a:t>31.12.2022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375F3E1-B8FF-4A8A-810F-C30E7FC0BEC2}" type="slidenum">
              <a:rPr lang="ru-RU" smtClean="0"/>
              <a:t>‹#›</a:t>
            </a:fld>
            <a:endParaRPr lang="ru-RU"/>
          </a:p>
        </p:txBody>
      </p:sp>
    </p:spTree>
    <p:extLst>
      <p:ext uri="{BB962C8B-B14F-4D97-AF65-F5344CB8AC3E}">
        <p14:creationId xmlns:p14="http://schemas.microsoft.com/office/powerpoint/2010/main" val="5988919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B6252CE-22CF-4BAD-923C-E89269CD44C3}" type="datetimeFigureOut">
              <a:rPr lang="ru-RU" smtClean="0"/>
              <a:t>31.12.2022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375F3E1-B8FF-4A8A-810F-C30E7FC0BEC2}" type="slidenum">
              <a:rPr lang="ru-RU" smtClean="0"/>
              <a:t>‹#›</a:t>
            </a:fld>
            <a:endParaRPr lang="ru-RU"/>
          </a:p>
        </p:txBody>
      </p:sp>
    </p:spTree>
    <p:extLst>
      <p:ext uri="{BB962C8B-B14F-4D97-AF65-F5344CB8AC3E}">
        <p14:creationId xmlns:p14="http://schemas.microsoft.com/office/powerpoint/2010/main" val="184937561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hyperlink" Target="https://fb.ru/article/32092/dostoprimechatelnosti-yaponii-nemnogo-o-vajnom" TargetMode="External"/><Relationship Id="rId2" Type="http://schemas.openxmlformats.org/officeDocument/2006/relationships/image" Target="../media/image9.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4704" y="-989631"/>
            <a:ext cx="12961440" cy="8100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ctrTitle"/>
          </p:nvPr>
        </p:nvSpPr>
        <p:spPr>
          <a:xfrm>
            <a:off x="539552" y="116632"/>
            <a:ext cx="7772400" cy="1470025"/>
          </a:xfrm>
          <a:solidFill>
            <a:schemeClr val="accent2"/>
          </a:solidFill>
        </p:spPr>
        <p:txBody>
          <a:bodyPr/>
          <a:lstStyle/>
          <a:p>
            <a:r>
              <a:rPr lang="en-US" smtClean="0"/>
              <a:t>My </a:t>
            </a:r>
            <a:r>
              <a:rPr lang="en-US" smtClean="0"/>
              <a:t>Dream </a:t>
            </a:r>
            <a:r>
              <a:rPr lang="en-US" dirty="0"/>
              <a:t>H</a:t>
            </a:r>
            <a:r>
              <a:rPr lang="en-US" smtClean="0"/>
              <a:t>olidays</a:t>
            </a:r>
            <a:endParaRPr lang="ru-RU" dirty="0"/>
          </a:p>
        </p:txBody>
      </p:sp>
      <p:sp>
        <p:nvSpPr>
          <p:cNvPr id="3" name="Подзаголовок 2"/>
          <p:cNvSpPr>
            <a:spLocks noGrp="1"/>
          </p:cNvSpPr>
          <p:nvPr>
            <p:ph type="subTitle" idx="1"/>
          </p:nvPr>
        </p:nvSpPr>
        <p:spPr>
          <a:xfrm>
            <a:off x="5940152" y="2852936"/>
            <a:ext cx="4384576" cy="3696816"/>
          </a:xfrm>
          <a:solidFill>
            <a:schemeClr val="accent2"/>
          </a:solidFill>
        </p:spPr>
        <p:txBody>
          <a:bodyPr/>
          <a:lstStyle/>
          <a:p>
            <a:r>
              <a:rPr lang="en-US" dirty="0" err="1" smtClean="0">
                <a:solidFill>
                  <a:schemeClr val="tx1"/>
                </a:solidFill>
              </a:rPr>
              <a:t>Savosin</a:t>
            </a:r>
            <a:r>
              <a:rPr lang="en-US" dirty="0" smtClean="0">
                <a:solidFill>
                  <a:schemeClr val="tx1"/>
                </a:solidFill>
              </a:rPr>
              <a:t> Ivan</a:t>
            </a:r>
            <a:endParaRPr lang="ru-RU" dirty="0">
              <a:solidFill>
                <a:schemeClr val="tx1"/>
              </a:solidFill>
            </a:endParaRPr>
          </a:p>
        </p:txBody>
      </p:sp>
      <p:sp>
        <p:nvSpPr>
          <p:cNvPr id="5" name="Подзаголовок 2"/>
          <p:cNvSpPr txBox="1">
            <a:spLocks/>
          </p:cNvSpPr>
          <p:nvPr/>
        </p:nvSpPr>
        <p:spPr>
          <a:xfrm>
            <a:off x="6236096" y="3005336"/>
            <a:ext cx="4384576" cy="3696816"/>
          </a:xfrm>
          <a:prstGeom prst="rect">
            <a:avLst/>
          </a:prstGeom>
          <a:solidFill>
            <a:schemeClr val="accent2"/>
          </a:solidFill>
        </p:spPr>
        <p:txBody>
          <a:bodyPr vert="horz" lIns="91440" tIns="45720" rIns="91440" bIns="45720" rtlCol="0">
            <a:norm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ru-RU" dirty="0" err="1" smtClean="0">
                <a:solidFill>
                  <a:schemeClr val="tx1"/>
                </a:solidFill>
              </a:rPr>
              <a:t>Ма</a:t>
            </a:r>
            <a:r>
              <a:rPr lang="en-US" dirty="0" smtClean="0">
                <a:solidFill>
                  <a:schemeClr val="tx1"/>
                </a:solidFill>
              </a:rPr>
              <a:t>de by </a:t>
            </a:r>
            <a:r>
              <a:rPr lang="en-US" dirty="0" err="1" smtClean="0">
                <a:solidFill>
                  <a:schemeClr val="tx1"/>
                </a:solidFill>
              </a:rPr>
              <a:t>Savosin</a:t>
            </a:r>
            <a:r>
              <a:rPr lang="en-US" dirty="0" smtClean="0">
                <a:solidFill>
                  <a:schemeClr val="tx1"/>
                </a:solidFill>
              </a:rPr>
              <a:t> Ivan </a:t>
            </a:r>
          </a:p>
          <a:p>
            <a:r>
              <a:rPr lang="en-US" dirty="0" smtClean="0">
                <a:solidFill>
                  <a:schemeClr val="tx1"/>
                </a:solidFill>
              </a:rPr>
              <a:t>Form 8</a:t>
            </a:r>
          </a:p>
          <a:p>
            <a:r>
              <a:rPr lang="en-US" dirty="0" err="1" smtClean="0">
                <a:solidFill>
                  <a:schemeClr val="tx1"/>
                </a:solidFill>
              </a:rPr>
              <a:t>Chernava</a:t>
            </a:r>
            <a:r>
              <a:rPr lang="en-US" dirty="0" smtClean="0">
                <a:solidFill>
                  <a:schemeClr val="tx1"/>
                </a:solidFill>
              </a:rPr>
              <a:t> School</a:t>
            </a:r>
          </a:p>
          <a:p>
            <a:r>
              <a:rPr lang="en-US" dirty="0" err="1" smtClean="0">
                <a:solidFill>
                  <a:schemeClr val="tx1"/>
                </a:solidFill>
              </a:rPr>
              <a:t>Izmalkovsky</a:t>
            </a:r>
            <a:r>
              <a:rPr lang="en-US" dirty="0" smtClean="0">
                <a:solidFill>
                  <a:schemeClr val="tx1"/>
                </a:solidFill>
              </a:rPr>
              <a:t> District</a:t>
            </a:r>
          </a:p>
          <a:p>
            <a:r>
              <a:rPr lang="en-US" dirty="0" smtClean="0">
                <a:solidFill>
                  <a:schemeClr val="tx1"/>
                </a:solidFill>
              </a:rPr>
              <a:t>Lipetsk Region</a:t>
            </a:r>
          </a:p>
          <a:p>
            <a:r>
              <a:rPr lang="en-US" dirty="0" smtClean="0">
                <a:solidFill>
                  <a:schemeClr val="tx1"/>
                </a:solidFill>
              </a:rPr>
              <a:t>Teacher </a:t>
            </a:r>
            <a:r>
              <a:rPr lang="en-US" dirty="0" err="1" smtClean="0">
                <a:solidFill>
                  <a:schemeClr val="tx1"/>
                </a:solidFill>
              </a:rPr>
              <a:t>Sorokina</a:t>
            </a:r>
            <a:r>
              <a:rPr lang="en-US" dirty="0" smtClean="0">
                <a:solidFill>
                  <a:schemeClr val="tx1"/>
                </a:solidFill>
              </a:rPr>
              <a:t> E.V.</a:t>
            </a:r>
            <a:endParaRPr lang="ru-RU" dirty="0">
              <a:solidFill>
                <a:schemeClr val="tx1"/>
              </a:solidFill>
            </a:endParaRPr>
          </a:p>
        </p:txBody>
      </p:sp>
    </p:spTree>
    <p:extLst>
      <p:ext uri="{BB962C8B-B14F-4D97-AF65-F5344CB8AC3E}">
        <p14:creationId xmlns:p14="http://schemas.microsoft.com/office/powerpoint/2010/main" val="263723062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528" y="-160087"/>
            <a:ext cx="9613068" cy="702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a:xfrm>
            <a:off x="395536" y="548680"/>
            <a:ext cx="8229600" cy="4392488"/>
          </a:xfrm>
          <a:solidFill>
            <a:schemeClr val="accent2"/>
          </a:solidFill>
        </p:spPr>
        <p:txBody>
          <a:bodyPr>
            <a:normAutofit fontScale="90000"/>
          </a:bodyPr>
          <a:lstStyle/>
          <a:p>
            <a:pPr algn="l"/>
            <a:r>
              <a:rPr lang="en-US" sz="3200" dirty="0" smtClean="0"/>
              <a:t> On  vacation I would like to visit Japan. It is attracted to the fact that the culture of Japan is difficult to understand. The list of national features is reminiscent of the leadership of the paradox, but such is the heart of Japan and the people who inhabit it. Japan is warm, friendly and very easy to reach for each of you. The sights of Japan are rich in diversity and technology. </a:t>
            </a:r>
            <a:r>
              <a:rPr lang="en-US" sz="3200" dirty="0"/>
              <a:t>G</a:t>
            </a:r>
            <a:r>
              <a:rPr lang="en-US" sz="3200" dirty="0" smtClean="0"/>
              <a:t>o there and you will see more than you ever expected. I will tell you about some of the sights now</a:t>
            </a:r>
            <a:r>
              <a:rPr lang="ru-RU" sz="3200" dirty="0" smtClean="0"/>
              <a:t>.</a:t>
            </a:r>
            <a:endParaRPr lang="ru-RU" sz="3200" dirty="0"/>
          </a:p>
        </p:txBody>
      </p:sp>
    </p:spTree>
    <p:extLst>
      <p:ext uri="{BB962C8B-B14F-4D97-AF65-F5344CB8AC3E}">
        <p14:creationId xmlns:p14="http://schemas.microsoft.com/office/powerpoint/2010/main" val="428648875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014" y="0"/>
            <a:ext cx="97536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a:solidFill>
            <a:srgbClr val="00B050"/>
          </a:solidFill>
        </p:spPr>
        <p:txBody>
          <a:bodyPr/>
          <a:lstStyle/>
          <a:p>
            <a:r>
              <a:rPr lang="en-US" dirty="0" smtClean="0"/>
              <a:t>Bamboo alley</a:t>
            </a:r>
            <a:endParaRPr lang="ru-RU" dirty="0"/>
          </a:p>
        </p:txBody>
      </p:sp>
      <p:sp>
        <p:nvSpPr>
          <p:cNvPr id="6" name="Прямоугольник 5"/>
          <p:cNvSpPr/>
          <p:nvPr/>
        </p:nvSpPr>
        <p:spPr>
          <a:xfrm>
            <a:off x="611560" y="1905195"/>
            <a:ext cx="8640960" cy="4401205"/>
          </a:xfrm>
          <a:prstGeom prst="rect">
            <a:avLst/>
          </a:prstGeom>
          <a:solidFill>
            <a:srgbClr val="00B050"/>
          </a:solidFill>
        </p:spPr>
        <p:txBody>
          <a:bodyPr wrap="square">
            <a:spAutoFit/>
          </a:bodyPr>
          <a:lstStyle/>
          <a:p>
            <a:r>
              <a:rPr lang="en-US" sz="2800" dirty="0"/>
              <a:t>Bamboo alley Stretches across the expanses of this beautiful state </a:t>
            </a:r>
            <a:r>
              <a:rPr lang="en-US" sz="2800" dirty="0" err="1"/>
              <a:t>Arashiyama</a:t>
            </a:r>
            <a:r>
              <a:rPr lang="en-US" sz="2800" dirty="0"/>
              <a:t> bamboo grove, which has become almost the most popular attraction of Kyoto in Japan. The grove was created by the hands of a monk named </a:t>
            </a:r>
            <a:r>
              <a:rPr lang="en-US" sz="2800" dirty="0" err="1"/>
              <a:t>Muso</a:t>
            </a:r>
            <a:r>
              <a:rPr lang="en-US" sz="2800" dirty="0"/>
              <a:t> </a:t>
            </a:r>
            <a:r>
              <a:rPr lang="en-US" sz="2800" dirty="0" err="1"/>
              <a:t>Soseki</a:t>
            </a:r>
            <a:r>
              <a:rPr lang="en-US" sz="2800" dirty="0"/>
              <a:t>. Today, bamboo alley implies a full-fledged mini-park, which can be bypassed in 15 minutes. But it does not matter what territory the grove occupies, it is important that you want to walk here for hours. No wonder they say that here you can learn the meaning of </a:t>
            </a:r>
            <a:r>
              <a:rPr lang="en-US" sz="2800" dirty="0" smtClean="0"/>
              <a:t>life</a:t>
            </a:r>
            <a:r>
              <a:rPr lang="ru-RU" sz="2800" dirty="0" smtClean="0"/>
              <a:t>.</a:t>
            </a:r>
            <a:endParaRPr lang="ru-RU" sz="2800" dirty="0"/>
          </a:p>
        </p:txBody>
      </p:sp>
    </p:spTree>
    <p:extLst>
      <p:ext uri="{BB962C8B-B14F-4D97-AF65-F5344CB8AC3E}">
        <p14:creationId xmlns:p14="http://schemas.microsoft.com/office/powerpoint/2010/main" val="75750316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099"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437112" y="-4563888"/>
            <a:ext cx="17277127" cy="115212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0270400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426677" cy="6957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a:solidFill>
            <a:srgbClr val="FFFF00"/>
          </a:solidFill>
        </p:spPr>
        <p:txBody>
          <a:bodyPr>
            <a:normAutofit/>
          </a:bodyPr>
          <a:lstStyle/>
          <a:p>
            <a:r>
              <a:rPr lang="en-US" dirty="0" smtClean="0"/>
              <a:t>Tokyo</a:t>
            </a:r>
            <a:endParaRPr lang="ru-RU" dirty="0"/>
          </a:p>
        </p:txBody>
      </p:sp>
      <p:sp>
        <p:nvSpPr>
          <p:cNvPr id="3" name="Прямоугольник 2"/>
          <p:cNvSpPr/>
          <p:nvPr/>
        </p:nvSpPr>
        <p:spPr>
          <a:xfrm>
            <a:off x="503548" y="2294689"/>
            <a:ext cx="8136904" cy="3785652"/>
          </a:xfrm>
          <a:prstGeom prst="rect">
            <a:avLst/>
          </a:prstGeom>
          <a:solidFill>
            <a:srgbClr val="FFFF00"/>
          </a:solidFill>
          <a:ln>
            <a:solidFill>
              <a:srgbClr val="FFFF00"/>
            </a:solidFill>
          </a:ln>
        </p:spPr>
        <p:txBody>
          <a:bodyPr wrap="square">
            <a:spAutoFit/>
          </a:bodyPr>
          <a:lstStyle/>
          <a:p>
            <a:r>
              <a:rPr lang="en-US" sz="2400" dirty="0" smtClean="0"/>
              <a:t>At the moment, there is no taller TV tower in the world than the Tokyo Sky Tree. Its height reaches 634 meters, in addition, it is the only structure surpassing the </a:t>
            </a:r>
            <a:r>
              <a:rPr lang="en-US" sz="2400" dirty="0" err="1" smtClean="0"/>
              <a:t>Burj</a:t>
            </a:r>
            <a:r>
              <a:rPr lang="en-US" sz="2400" dirty="0" smtClean="0"/>
              <a:t> </a:t>
            </a:r>
            <a:r>
              <a:rPr lang="en-US" sz="2400" dirty="0" err="1" smtClean="0"/>
              <a:t>Khalifa</a:t>
            </a:r>
            <a:r>
              <a:rPr lang="en-US" sz="2400" dirty="0" smtClean="0"/>
              <a:t> skyscraper in Dubai. It offers a wide range of opportunities for tourists.</a:t>
            </a:r>
            <a:r>
              <a:rPr lang="ru-RU" sz="2400" dirty="0" smtClean="0"/>
              <a:t> </a:t>
            </a:r>
            <a:r>
              <a:rPr lang="en-US" sz="2400" dirty="0"/>
              <a:t>y</a:t>
            </a:r>
            <a:r>
              <a:rPr lang="en-US" sz="2400" dirty="0" smtClean="0"/>
              <a:t>ou can go to one of the panoramic platforms and take unforgettable selfie against the background of the city, or go to a cozy restaurant with a beautiful view from the window or look for a gift for relatives and friends in one of the souvenir shops. In addition, a shopping and entertainment complex is located at the base of the tower.</a:t>
            </a:r>
            <a:endParaRPr lang="ru-RU" sz="2400" dirty="0"/>
          </a:p>
        </p:txBody>
      </p:sp>
    </p:spTree>
    <p:extLst>
      <p:ext uri="{BB962C8B-B14F-4D97-AF65-F5344CB8AC3E}">
        <p14:creationId xmlns:p14="http://schemas.microsoft.com/office/powerpoint/2010/main" val="297649129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8559" y="0"/>
            <a:ext cx="10012218" cy="67413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7474164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304800" y="-88820"/>
            <a:ext cx="9753600" cy="6957392"/>
          </a:xfrm>
          <a:prstGeom prst="rect">
            <a:avLst/>
          </a:prstGeom>
        </p:spPr>
      </p:pic>
      <p:sp>
        <p:nvSpPr>
          <p:cNvPr id="2" name="Заголовок 1"/>
          <p:cNvSpPr>
            <a:spLocks noGrp="1"/>
          </p:cNvSpPr>
          <p:nvPr>
            <p:ph type="title"/>
          </p:nvPr>
        </p:nvSpPr>
        <p:spPr>
          <a:solidFill>
            <a:srgbClr val="FF0000"/>
          </a:solidFill>
        </p:spPr>
        <p:txBody>
          <a:bodyPr/>
          <a:lstStyle/>
          <a:p>
            <a:r>
              <a:rPr lang="en-US" dirty="0"/>
              <a:t>Himeji</a:t>
            </a:r>
            <a:endParaRPr lang="ru-RU" dirty="0"/>
          </a:p>
        </p:txBody>
      </p:sp>
      <p:sp>
        <p:nvSpPr>
          <p:cNvPr id="3" name="Прямоугольник 2"/>
          <p:cNvSpPr/>
          <p:nvPr/>
        </p:nvSpPr>
        <p:spPr>
          <a:xfrm>
            <a:off x="179512" y="1844824"/>
            <a:ext cx="8784976" cy="3970318"/>
          </a:xfrm>
          <a:prstGeom prst="rect">
            <a:avLst/>
          </a:prstGeom>
          <a:solidFill>
            <a:srgbClr val="FF0000"/>
          </a:solidFill>
        </p:spPr>
        <p:txBody>
          <a:bodyPr wrap="square">
            <a:spAutoFit/>
          </a:bodyPr>
          <a:lstStyle/>
          <a:p>
            <a:r>
              <a:rPr lang="en-US" sz="2800" dirty="0"/>
              <a:t>The oldest castle in Japan is </a:t>
            </a:r>
            <a:r>
              <a:rPr lang="en-US" sz="2800" dirty="0" smtClean="0"/>
              <a:t>Himeji</a:t>
            </a:r>
            <a:r>
              <a:rPr lang="ru-RU" sz="2800" dirty="0" smtClean="0"/>
              <a:t> </a:t>
            </a:r>
            <a:r>
              <a:rPr lang="en-US" sz="2800" dirty="0" smtClean="0"/>
              <a:t>or </a:t>
            </a:r>
            <a:r>
              <a:rPr lang="en-US" sz="2800" dirty="0"/>
              <a:t>the Castle of the White Heron. The complex includes 83 structures, and almost all the buildings are wooden. Himeji is located in Hyogo Prefecture at the foot of Mount </a:t>
            </a:r>
            <a:r>
              <a:rPr lang="en-US" sz="2800" dirty="0" err="1"/>
              <a:t>Hime</a:t>
            </a:r>
            <a:r>
              <a:rPr lang="en-US" sz="2800" dirty="0"/>
              <a:t>. The picturesque area is complemented by a beautiful white castle – a masterpiece of Japanese architecture. The age of the castle is estimated from the fourteenth century. Now it is included in the UNESCO Heritage list. Crossing the wooden bridge, tourists </a:t>
            </a:r>
            <a:r>
              <a:rPr lang="en-US" sz="2800" dirty="0" smtClean="0"/>
              <a:t>get</a:t>
            </a:r>
            <a:r>
              <a:rPr lang="ru-RU" sz="2800" dirty="0" smtClean="0"/>
              <a:t>.</a:t>
            </a:r>
            <a:endParaRPr lang="ru-RU" sz="2800" dirty="0"/>
          </a:p>
        </p:txBody>
      </p:sp>
    </p:spTree>
    <p:extLst>
      <p:ext uri="{BB962C8B-B14F-4D97-AF65-F5344CB8AC3E}">
        <p14:creationId xmlns:p14="http://schemas.microsoft.com/office/powerpoint/2010/main" val="176192746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753600" cy="7315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a:xfrm>
            <a:off x="611560" y="692696"/>
            <a:ext cx="8229600" cy="2016224"/>
          </a:xfrm>
          <a:solidFill>
            <a:srgbClr val="00B0F0"/>
          </a:solidFill>
        </p:spPr>
        <p:txBody>
          <a:bodyPr>
            <a:normAutofit fontScale="90000"/>
          </a:bodyPr>
          <a:lstStyle/>
          <a:p>
            <a:r>
              <a:rPr lang="en-US" dirty="0" smtClean="0">
                <a:solidFill>
                  <a:schemeClr val="tx2">
                    <a:lumMod val="75000"/>
                  </a:schemeClr>
                </a:solidFill>
              </a:rPr>
              <a:t>That's all what I wanted t tell about  my dream vacation. I would like to visit Japan and to watch these attractions</a:t>
            </a:r>
            <a:r>
              <a:rPr lang="ru-RU" dirty="0" smtClean="0">
                <a:solidFill>
                  <a:schemeClr val="tx2">
                    <a:lumMod val="75000"/>
                  </a:schemeClr>
                </a:solidFill>
              </a:rPr>
              <a:t>.</a:t>
            </a:r>
            <a:r>
              <a:rPr lang="en-US" dirty="0" smtClean="0">
                <a:solidFill>
                  <a:schemeClr val="tx2">
                    <a:lumMod val="75000"/>
                  </a:schemeClr>
                </a:solidFill>
              </a:rPr>
              <a:t> </a:t>
            </a:r>
            <a:endParaRPr lang="ru-RU" dirty="0">
              <a:solidFill>
                <a:schemeClr val="tx2">
                  <a:lumMod val="75000"/>
                </a:schemeClr>
              </a:solidFill>
            </a:endParaRPr>
          </a:p>
        </p:txBody>
      </p:sp>
    </p:spTree>
    <p:extLst>
      <p:ext uri="{BB962C8B-B14F-4D97-AF65-F5344CB8AC3E}">
        <p14:creationId xmlns:p14="http://schemas.microsoft.com/office/powerpoint/2010/main" val="180021812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stretch>
            <a:fillRect/>
          </a:stretch>
        </p:blipFill>
        <p:spPr>
          <a:xfrm>
            <a:off x="-1143000" y="0"/>
            <a:ext cx="11430000" cy="6858000"/>
          </a:xfrm>
          <a:prstGeom prst="rect">
            <a:avLst/>
          </a:prstGeom>
        </p:spPr>
      </p:pic>
      <p:sp>
        <p:nvSpPr>
          <p:cNvPr id="2" name="Заголовок 1"/>
          <p:cNvSpPr>
            <a:spLocks noGrp="1"/>
          </p:cNvSpPr>
          <p:nvPr>
            <p:ph type="title"/>
          </p:nvPr>
        </p:nvSpPr>
        <p:spPr>
          <a:xfrm>
            <a:off x="457200" y="548680"/>
            <a:ext cx="8229600" cy="6192688"/>
          </a:xfrm>
          <a:solidFill>
            <a:srgbClr val="92D050"/>
          </a:solidFill>
        </p:spPr>
        <p:txBody>
          <a:bodyPr>
            <a:normAutofit fontScale="90000"/>
          </a:bodyPr>
          <a:lstStyle/>
          <a:p>
            <a:r>
              <a:rPr lang="en-US" dirty="0">
                <a:solidFill>
                  <a:srgbClr val="FFFF00"/>
                </a:solidFill>
                <a:hlinkClick r:id="rId3"/>
              </a:rPr>
              <a:t>https://</a:t>
            </a:r>
            <a:r>
              <a:rPr lang="en-US" dirty="0" smtClean="0">
                <a:solidFill>
                  <a:srgbClr val="FFFF00"/>
                </a:solidFill>
                <a:hlinkClick r:id="rId3"/>
              </a:rPr>
              <a:t>fb.ru/article/32092/dostoprimechatelnosti-yaponii-nemnogo-o-vajnom</a:t>
            </a:r>
            <a:r>
              <a:rPr lang="ru-RU" dirty="0" smtClean="0">
                <a:solidFill>
                  <a:srgbClr val="FFFF00"/>
                </a:solidFill>
              </a:rPr>
              <a:t/>
            </a:r>
            <a:br>
              <a:rPr lang="ru-RU" dirty="0" smtClean="0">
                <a:solidFill>
                  <a:srgbClr val="FFFF00"/>
                </a:solidFill>
              </a:rPr>
            </a:br>
            <a:r>
              <a:rPr lang="ru-RU" dirty="0">
                <a:solidFill>
                  <a:srgbClr val="FFFF00"/>
                </a:solidFill>
              </a:rPr>
              <a:t/>
            </a:r>
            <a:br>
              <a:rPr lang="ru-RU" dirty="0">
                <a:solidFill>
                  <a:srgbClr val="FFFF00"/>
                </a:solidFill>
              </a:rPr>
            </a:br>
            <a:r>
              <a:rPr lang="en-US" dirty="0">
                <a:solidFill>
                  <a:srgbClr val="FFFF00"/>
                </a:solidFill>
              </a:rPr>
              <a:t>https://yandex.ru/images/?utm_source=main_stripe_big</a:t>
            </a:r>
            <a:r>
              <a:rPr lang="ru-RU" dirty="0">
                <a:solidFill>
                  <a:srgbClr val="FFFF00"/>
                </a:solidFill>
              </a:rPr>
              <a:t/>
            </a:r>
            <a:br>
              <a:rPr lang="ru-RU" dirty="0">
                <a:solidFill>
                  <a:srgbClr val="FFFF00"/>
                </a:solidFill>
              </a:rPr>
            </a:br>
            <a:r>
              <a:rPr lang="ru-RU" dirty="0" smtClean="0">
                <a:solidFill>
                  <a:srgbClr val="FFFF00"/>
                </a:solidFill>
              </a:rPr>
              <a:t/>
            </a:r>
            <a:br>
              <a:rPr lang="ru-RU" dirty="0" smtClean="0">
                <a:solidFill>
                  <a:srgbClr val="FFFF00"/>
                </a:solidFill>
              </a:rPr>
            </a:br>
            <a:r>
              <a:rPr lang="en-US" dirty="0">
                <a:solidFill>
                  <a:srgbClr val="FF0000"/>
                </a:solidFill>
              </a:rPr>
              <a:t>https://www.tripzaza.com/ru/destinations/dostoprimechatelnosti-yaponii</a:t>
            </a:r>
            <a:endParaRPr lang="ru-RU" dirty="0">
              <a:solidFill>
                <a:srgbClr val="FF0000"/>
              </a:solidFill>
            </a:endParaRPr>
          </a:p>
        </p:txBody>
      </p:sp>
    </p:spTree>
    <p:extLst>
      <p:ext uri="{BB962C8B-B14F-4D97-AF65-F5344CB8AC3E}">
        <p14:creationId xmlns:p14="http://schemas.microsoft.com/office/powerpoint/2010/main" val="3176448371"/>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TotalTime>
  <Words>458</Words>
  <Application>Microsoft Office PowerPoint</Application>
  <PresentationFormat>Экран (4:3)</PresentationFormat>
  <Paragraphs>18</Paragraphs>
  <Slides>9</Slides>
  <Notes>1</Notes>
  <HiddenSlides>0</HiddenSlides>
  <MMClips>0</MMClips>
  <ScaleCrop>false</ScaleCrop>
  <HeadingPairs>
    <vt:vector size="6" baseType="variant">
      <vt:variant>
        <vt:lpstr>Использованные шрифты</vt:lpstr>
      </vt:variant>
      <vt:variant>
        <vt:i4>2</vt:i4>
      </vt:variant>
      <vt:variant>
        <vt:lpstr>Тема</vt:lpstr>
      </vt:variant>
      <vt:variant>
        <vt:i4>1</vt:i4>
      </vt:variant>
      <vt:variant>
        <vt:lpstr>Заголовки слайдов</vt:lpstr>
      </vt:variant>
      <vt:variant>
        <vt:i4>9</vt:i4>
      </vt:variant>
    </vt:vector>
  </HeadingPairs>
  <TitlesOfParts>
    <vt:vector size="12" baseType="lpstr">
      <vt:lpstr>Arial</vt:lpstr>
      <vt:lpstr>Calibri</vt:lpstr>
      <vt:lpstr>Тема Office</vt:lpstr>
      <vt:lpstr>My Dream Holidays</vt:lpstr>
      <vt:lpstr> On  vacation I would like to visit Japan. It is attracted to the fact that the culture of Japan is difficult to understand. The list of national features is reminiscent of the leadership of the paradox, but such is the heart of Japan and the people who inhabit it. Japan is warm, friendly and very easy to reach for each of you. The sights of Japan are rich in diversity and technology. Go there and you will see more than you ever expected. I will tell you about some of the sights now.</vt:lpstr>
      <vt:lpstr>Bamboo alley</vt:lpstr>
      <vt:lpstr>Презентация PowerPoint</vt:lpstr>
      <vt:lpstr>Tokyo</vt:lpstr>
      <vt:lpstr>Презентация PowerPoint</vt:lpstr>
      <vt:lpstr>Himeji</vt:lpstr>
      <vt:lpstr>That's all what I wanted t tell about  my dream vacation. I would like to visit Japan and to watch these attractions. </vt:lpstr>
      <vt:lpstr>https://fb.ru/article/32092/dostoprimechatelnosti-yaponii-nemnogo-o-vajnom  https://yandex.ru/images/?utm_source=main_stripe_big  https://www.tripzaza.com/ru/destinations/dostoprimechatelnosti-yaponii</vt:lpstr>
    </vt:vector>
  </TitlesOfParts>
  <Company>Home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My dream holidays</dc:title>
  <dc:creator>User</dc:creator>
  <cp:lastModifiedBy>USER</cp:lastModifiedBy>
  <cp:revision>18</cp:revision>
  <dcterms:created xsi:type="dcterms:W3CDTF">2022-12-06T14:51:32Z</dcterms:created>
  <dcterms:modified xsi:type="dcterms:W3CDTF">2022-12-31T13:20:06Z</dcterms:modified>
</cp:coreProperties>
</file>